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6.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4"/>
    <p:sldMasterId id="2147483715" r:id="rId5"/>
    <p:sldMasterId id="2147483744" r:id="rId6"/>
    <p:sldMasterId id="2147483773" r:id="rId7"/>
    <p:sldMasterId id="2147483801" r:id="rId8"/>
    <p:sldMasterId id="2147483829" r:id="rId9"/>
    <p:sldMasterId id="2147483857" r:id="rId10"/>
  </p:sldMasterIdLst>
  <p:sldIdLst>
    <p:sldId id="260" r:id="rId11"/>
    <p:sldId id="261" r:id="rId12"/>
    <p:sldId id="310" r:id="rId13"/>
    <p:sldId id="311" r:id="rId14"/>
    <p:sldId id="262" r:id="rId15"/>
    <p:sldId id="291" r:id="rId16"/>
    <p:sldId id="277" r:id="rId17"/>
    <p:sldId id="297" r:id="rId18"/>
    <p:sldId id="298" r:id="rId19"/>
    <p:sldId id="299" r:id="rId20"/>
    <p:sldId id="300" r:id="rId21"/>
    <p:sldId id="301" r:id="rId22"/>
    <p:sldId id="302" r:id="rId23"/>
    <p:sldId id="303" r:id="rId24"/>
    <p:sldId id="304" r:id="rId25"/>
    <p:sldId id="305" r:id="rId26"/>
    <p:sldId id="306" r:id="rId27"/>
    <p:sldId id="307" r:id="rId28"/>
    <p:sldId id="308" r:id="rId29"/>
    <p:sldId id="30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7F71"/>
    <a:srgbClr val="A5BFB8"/>
    <a:srgbClr val="A12B2F"/>
    <a:srgbClr val="624B78"/>
    <a:srgbClr val="E0592A"/>
    <a:srgbClr val="0070B9"/>
    <a:srgbClr val="008AAB"/>
    <a:srgbClr val="88431D"/>
    <a:srgbClr val="FFB548"/>
    <a:srgbClr val="DBE5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34" autoAdjust="0"/>
    <p:restoredTop sz="94689"/>
  </p:normalViewPr>
  <p:slideViewPr>
    <p:cSldViewPr snapToGrid="0" showGuides="1">
      <p:cViewPr varScale="1">
        <p:scale>
          <a:sx n="101" d="100"/>
          <a:sy n="101" d="100"/>
        </p:scale>
        <p:origin x="768"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8" Type="http://schemas.openxmlformats.org/officeDocument/2006/relationships/slideMaster" Target="slideMasters/slideMaster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3.xml"/><Relationship Id="rId4" Type="http://schemas.openxmlformats.org/officeDocument/2006/relationships/image" Target="../media/image4.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3.xml"/><Relationship Id="rId5" Type="http://schemas.openxmlformats.org/officeDocument/2006/relationships/image" Target="../media/image4.emf"/><Relationship Id="rId4" Type="http://schemas.openxmlformats.org/officeDocument/2006/relationships/image" Target="../media/image15.emf"/></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Master" Target="../slideMasters/slideMaster4.xml"/><Relationship Id="rId4" Type="http://schemas.openxmlformats.org/officeDocument/2006/relationships/image" Target="../media/image4.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Master" Target="../slideMasters/slideMaster5.xml"/><Relationship Id="rId4" Type="http://schemas.openxmlformats.org/officeDocument/2006/relationships/image" Target="../media/image4.emf"/></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Master" Target="../slideMasters/slideMaster6.xml"/><Relationship Id="rId4" Type="http://schemas.openxmlformats.org/officeDocument/2006/relationships/image" Target="../media/image4.emf"/></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Master" Target="../slideMasters/slideMaster7.xml"/><Relationship Id="rId4" Type="http://schemas.openxmlformats.org/officeDocument/2006/relationships/image" Target="../media/image4.emf"/></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4FDBE-4569-F08B-617B-17E7C9208D5D}"/>
              </a:ext>
            </a:extLst>
          </p:cNvPr>
          <p:cNvSpPr>
            <a:spLocks noGrp="1"/>
          </p:cNvSpPr>
          <p:nvPr>
            <p:ph type="title"/>
          </p:nvPr>
        </p:nvSpPr>
        <p:spPr/>
        <p:txBody>
          <a:bodyPr anchor="b" anchorCtr="0"/>
          <a:lstStyle/>
          <a:p>
            <a:r>
              <a:rPr lang="en-US"/>
              <a:t>Click to edit Master title style</a:t>
            </a:r>
          </a:p>
        </p:txBody>
      </p:sp>
      <p:sp>
        <p:nvSpPr>
          <p:cNvPr id="3" name="Content Placeholder 2">
            <a:extLst>
              <a:ext uri="{FF2B5EF4-FFF2-40B4-BE49-F238E27FC236}">
                <a16:creationId xmlns:a16="http://schemas.microsoft.com/office/drawing/2014/main" id="{57045398-46A0-F04A-98FD-4C5140479A72}"/>
              </a:ext>
            </a:extLst>
          </p:cNvPr>
          <p:cNvSpPr>
            <a:spLocks noGrp="1"/>
          </p:cNvSpPr>
          <p:nvPr>
            <p:ph idx="1"/>
          </p:nvPr>
        </p:nvSpPr>
        <p:spPr/>
        <p:txBody>
          <a:bodyPr/>
          <a:lstStyle>
            <a:lvl1pPr>
              <a:buClr>
                <a:srgbClr val="FFB548"/>
              </a:buClr>
              <a:defRPr/>
            </a:lvl1pPr>
            <a:lvl2pPr>
              <a:buClr>
                <a:srgbClr val="FFB548"/>
              </a:buClr>
              <a:defRPr/>
            </a:lvl2pPr>
            <a:lvl3pPr>
              <a:buClr>
                <a:srgbClr val="FFB548"/>
              </a:buClr>
              <a:defRPr/>
            </a:lvl3pPr>
            <a:lvl4pPr>
              <a:buClr>
                <a:srgbClr val="FFB548"/>
              </a:buClr>
              <a:defRPr/>
            </a:lvl4pPr>
            <a:lvl5pPr>
              <a:buClr>
                <a:srgbClr val="FFB548"/>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C6262E98-8811-C667-AE88-D1BB024F25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5C7A84-C791-B863-9992-0AC6B57E12F5}"/>
              </a:ext>
            </a:extLst>
          </p:cNvPr>
          <p:cNvSpPr>
            <a:spLocks noGrp="1"/>
          </p:cNvSpPr>
          <p:nvPr>
            <p:ph type="sldNum" sz="quarter" idx="12"/>
          </p:nvPr>
        </p:nvSpPr>
        <p:spPr/>
        <p:txBody>
          <a:bodyPr/>
          <a:lstStyle/>
          <a:p>
            <a:fld id="{B9021C96-1753-734A-BAFD-92CBC8037009}" type="slidenum">
              <a:rPr lang="en-US" smtClean="0"/>
              <a:t>‹#›</a:t>
            </a:fld>
            <a:endParaRPr lang="en-US"/>
          </a:p>
        </p:txBody>
      </p:sp>
    </p:spTree>
    <p:extLst>
      <p:ext uri="{BB962C8B-B14F-4D97-AF65-F5344CB8AC3E}">
        <p14:creationId xmlns:p14="http://schemas.microsoft.com/office/powerpoint/2010/main" val="3941937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DCAB7-6908-9CA0-3DC7-9F358EDACE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7BE7C9-D51C-8C49-B492-ED30F886C7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DF248D-7258-588B-4316-C51A5253832A}"/>
              </a:ext>
            </a:extLst>
          </p:cNvPr>
          <p:cNvSpPr>
            <a:spLocks noGrp="1"/>
          </p:cNvSpPr>
          <p:nvPr>
            <p:ph type="body" sz="half" idx="2"/>
          </p:nvPr>
        </p:nvSpPr>
        <p:spPr>
          <a:xfrm>
            <a:off x="839788" y="2057400"/>
            <a:ext cx="3932237" cy="3811588"/>
          </a:xfrm>
        </p:spPr>
        <p:txBody>
          <a:bodyPr/>
          <a:lstStyle>
            <a:lvl1pPr marL="0" indent="0">
              <a:buNone/>
              <a:defRPr sz="1600" b="0" i="0">
                <a:latin typeface="Gotham Book" pitchFamily="2" charset="0"/>
                <a:cs typeface="Gotham Book"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a:extLst>
              <a:ext uri="{FF2B5EF4-FFF2-40B4-BE49-F238E27FC236}">
                <a16:creationId xmlns:a16="http://schemas.microsoft.com/office/drawing/2014/main" id="{DEEAF69E-66B4-82BC-CBB4-25BF27849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01E0A6-EC17-2E35-374B-8E0AAFD21C7E}"/>
              </a:ext>
            </a:extLst>
          </p:cNvPr>
          <p:cNvSpPr>
            <a:spLocks noGrp="1"/>
          </p:cNvSpPr>
          <p:nvPr>
            <p:ph type="sldNum" sz="quarter" idx="12"/>
          </p:nvPr>
        </p:nvSpPr>
        <p:spPr/>
        <p:txBody>
          <a:bodyPr/>
          <a:lstStyle/>
          <a:p>
            <a:fld id="{B9021C96-1753-734A-BAFD-92CBC8037009}" type="slidenum">
              <a:rPr lang="en-US" smtClean="0"/>
              <a:t>‹#›</a:t>
            </a:fld>
            <a:endParaRPr lang="en-US"/>
          </a:p>
        </p:txBody>
      </p:sp>
    </p:spTree>
    <p:extLst>
      <p:ext uri="{BB962C8B-B14F-4D97-AF65-F5344CB8AC3E}">
        <p14:creationId xmlns:p14="http://schemas.microsoft.com/office/powerpoint/2010/main" val="2655662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allou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3EC53F7-DDBD-5EE7-2726-BFCCF593FDAA}"/>
              </a:ext>
            </a:extLst>
          </p:cNvPr>
          <p:cNvCxnSpPr>
            <a:cxnSpLocks/>
          </p:cNvCxnSpPr>
          <p:nvPr userDrawn="1"/>
        </p:nvCxnSpPr>
        <p:spPr>
          <a:xfrm>
            <a:off x="-224590" y="548026"/>
            <a:ext cx="539722" cy="0"/>
          </a:xfrm>
          <a:prstGeom prst="line">
            <a:avLst/>
          </a:prstGeom>
          <a:ln w="127000" cap="rnd">
            <a:solidFill>
              <a:srgbClr val="008AAB"/>
            </a:solidFill>
          </a:ln>
        </p:spPr>
        <p:style>
          <a:lnRef idx="1">
            <a:schemeClr val="accent1"/>
          </a:lnRef>
          <a:fillRef idx="0">
            <a:schemeClr val="accent1"/>
          </a:fillRef>
          <a:effectRef idx="0">
            <a:schemeClr val="accent1"/>
          </a:effectRef>
          <a:fontRef idx="minor">
            <a:schemeClr val="tx1"/>
          </a:fontRef>
        </p:style>
      </p:cxnSp>
      <p:sp>
        <p:nvSpPr>
          <p:cNvPr id="8" name="Text Placeholder 17">
            <a:extLst>
              <a:ext uri="{FF2B5EF4-FFF2-40B4-BE49-F238E27FC236}">
                <a16:creationId xmlns:a16="http://schemas.microsoft.com/office/drawing/2014/main" id="{A0029143-A0FC-293E-E695-2DB6137B579C}"/>
              </a:ext>
            </a:extLst>
          </p:cNvPr>
          <p:cNvSpPr>
            <a:spLocks noGrp="1"/>
          </p:cNvSpPr>
          <p:nvPr>
            <p:ph type="body" sz="quarter" idx="13" hasCustomPrompt="1"/>
          </p:nvPr>
        </p:nvSpPr>
        <p:spPr>
          <a:xfrm>
            <a:off x="539722" y="0"/>
            <a:ext cx="5258897" cy="1122359"/>
          </a:xfrm>
        </p:spPr>
        <p:txBody>
          <a:bodyPr vert="horz" lIns="91440" tIns="45720" rIns="91440" bIns="45720" rtlCol="0" anchor="ctr">
            <a:normAutofit/>
          </a:bodyPr>
          <a:lstStyle>
            <a:lvl1pPr>
              <a:defRPr lang="en-US" sz="1200" b="1" i="0" kern="1200" spc="30" baseline="0" dirty="0">
                <a:solidFill>
                  <a:schemeClr val="tx1"/>
                </a:solidFill>
                <a:latin typeface="Gotham Bold" pitchFamily="2" charset="0"/>
                <a:ea typeface="+mj-ea"/>
                <a:cs typeface="Gotham Bold" pitchFamily="2" charset="0"/>
              </a:defRPr>
            </a:lvl1pPr>
          </a:lstStyle>
          <a:p>
            <a:pPr lvl="0">
              <a:spcBef>
                <a:spcPct val="0"/>
              </a:spcBef>
            </a:pPr>
            <a:r>
              <a:rPr lang="en-US" dirty="0"/>
              <a:t>CLICK TO EDIT MASTER TEXT STYLES</a:t>
            </a:r>
          </a:p>
        </p:txBody>
      </p:sp>
      <p:sp>
        <p:nvSpPr>
          <p:cNvPr id="2" name="Title 1">
            <a:extLst>
              <a:ext uri="{FF2B5EF4-FFF2-40B4-BE49-F238E27FC236}">
                <a16:creationId xmlns:a16="http://schemas.microsoft.com/office/drawing/2014/main" id="{CB4DCAB7-6908-9CA0-3DC7-9F358EDACE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6" name="Footer Placeholder 5">
            <a:extLst>
              <a:ext uri="{FF2B5EF4-FFF2-40B4-BE49-F238E27FC236}">
                <a16:creationId xmlns:a16="http://schemas.microsoft.com/office/drawing/2014/main" id="{DEEAF69E-66B4-82BC-CBB4-25BF27849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01E0A6-EC17-2E35-374B-8E0AAFD21C7E}"/>
              </a:ext>
            </a:extLst>
          </p:cNvPr>
          <p:cNvSpPr>
            <a:spLocks noGrp="1"/>
          </p:cNvSpPr>
          <p:nvPr>
            <p:ph type="sldNum" sz="quarter" idx="12"/>
          </p:nvPr>
        </p:nvSpPr>
        <p:spPr/>
        <p:txBody>
          <a:bodyPr/>
          <a:lstStyle/>
          <a:p>
            <a:fld id="{B9021C96-1753-734A-BAFD-92CBC8037009}" type="slidenum">
              <a:rPr lang="en-US" smtClean="0"/>
              <a:t>‹#›</a:t>
            </a:fld>
            <a:endParaRPr lang="en-US"/>
          </a:p>
        </p:txBody>
      </p:sp>
      <p:sp>
        <p:nvSpPr>
          <p:cNvPr id="9" name="Text Placeholder 10">
            <a:extLst>
              <a:ext uri="{FF2B5EF4-FFF2-40B4-BE49-F238E27FC236}">
                <a16:creationId xmlns:a16="http://schemas.microsoft.com/office/drawing/2014/main" id="{0D9D5B6C-8FBC-4E81-0792-D6004FA741EE}"/>
              </a:ext>
            </a:extLst>
          </p:cNvPr>
          <p:cNvSpPr>
            <a:spLocks noGrp="1"/>
          </p:cNvSpPr>
          <p:nvPr>
            <p:ph type="body" sz="quarter" idx="14"/>
          </p:nvPr>
        </p:nvSpPr>
        <p:spPr>
          <a:xfrm>
            <a:off x="5183188" y="987425"/>
            <a:ext cx="6170612" cy="4873625"/>
          </a:xfrm>
          <a:prstGeom prst="roundRect">
            <a:avLst>
              <a:gd name="adj" fmla="val 7414"/>
            </a:avLst>
          </a:prstGeom>
          <a:solidFill>
            <a:srgbClr val="CCE8EE"/>
          </a:solidFill>
        </p:spPr>
        <p:txBody>
          <a:bodyPr lIns="270000" tIns="270000" rIns="270000" bIns="27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9330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4FDBE-4569-F08B-617B-17E7C9208D5D}"/>
              </a:ext>
            </a:extLst>
          </p:cNvPr>
          <p:cNvSpPr>
            <a:spLocks noGrp="1"/>
          </p:cNvSpPr>
          <p:nvPr>
            <p:ph type="title"/>
          </p:nvPr>
        </p:nvSpPr>
        <p:spPr/>
        <p:txBody>
          <a:bodyPr anchor="b" anchorCtr="0"/>
          <a:lstStyle/>
          <a:p>
            <a:r>
              <a:rPr lang="en-US"/>
              <a:t>Click to edit Master title style</a:t>
            </a:r>
          </a:p>
        </p:txBody>
      </p:sp>
      <p:sp>
        <p:nvSpPr>
          <p:cNvPr id="3" name="Content Placeholder 2">
            <a:extLst>
              <a:ext uri="{FF2B5EF4-FFF2-40B4-BE49-F238E27FC236}">
                <a16:creationId xmlns:a16="http://schemas.microsoft.com/office/drawing/2014/main" id="{57045398-46A0-F04A-98FD-4C5140479A72}"/>
              </a:ext>
            </a:extLst>
          </p:cNvPr>
          <p:cNvSpPr>
            <a:spLocks noGrp="1"/>
          </p:cNvSpPr>
          <p:nvPr>
            <p:ph idx="1"/>
          </p:nvPr>
        </p:nvSpPr>
        <p:spPr/>
        <p:txBody>
          <a:bodyPr/>
          <a:lstStyle>
            <a:lvl1pPr>
              <a:buClr>
                <a:srgbClr val="FFB548"/>
              </a:buClr>
              <a:defRPr/>
            </a:lvl1pPr>
            <a:lvl2pPr>
              <a:buClr>
                <a:srgbClr val="FFB548"/>
              </a:buClr>
              <a:defRPr/>
            </a:lvl2pPr>
            <a:lvl3pPr>
              <a:buClr>
                <a:srgbClr val="FFB548"/>
              </a:buClr>
              <a:defRPr/>
            </a:lvl3pPr>
            <a:lvl4pPr>
              <a:buClr>
                <a:srgbClr val="FFB548"/>
              </a:buClr>
              <a:defRPr/>
            </a:lvl4pPr>
            <a:lvl5pPr>
              <a:buClr>
                <a:srgbClr val="FFB548"/>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C6262E98-8811-C667-AE88-D1BB024F25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5C7A84-C791-B863-9992-0AC6B57E12F5}"/>
              </a:ext>
            </a:extLst>
          </p:cNvPr>
          <p:cNvSpPr>
            <a:spLocks noGrp="1"/>
          </p:cNvSpPr>
          <p:nvPr>
            <p:ph type="sldNum" sz="quarter" idx="12"/>
          </p:nvPr>
        </p:nvSpPr>
        <p:spPr/>
        <p:txBody>
          <a:bodyPr/>
          <a:lstStyle/>
          <a:p>
            <a:fld id="{B9021C96-1753-734A-BAFD-92CBC8037009}" type="slidenum">
              <a:rPr lang="en-US" smtClean="0"/>
              <a:t>‹#›</a:t>
            </a:fld>
            <a:endParaRPr lang="en-US"/>
          </a:p>
        </p:txBody>
      </p:sp>
    </p:spTree>
    <p:extLst>
      <p:ext uri="{BB962C8B-B14F-4D97-AF65-F5344CB8AC3E}">
        <p14:creationId xmlns:p14="http://schemas.microsoft.com/office/powerpoint/2010/main" val="4209503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E204860-2236-20CB-7CB7-240FD65DBDB2}"/>
              </a:ext>
            </a:extLst>
          </p:cNvPr>
          <p:cNvCxnSpPr>
            <a:cxnSpLocks/>
          </p:cNvCxnSpPr>
          <p:nvPr userDrawn="1"/>
        </p:nvCxnSpPr>
        <p:spPr>
          <a:xfrm>
            <a:off x="-224590" y="548026"/>
            <a:ext cx="539722" cy="0"/>
          </a:xfrm>
          <a:prstGeom prst="line">
            <a:avLst/>
          </a:prstGeom>
          <a:ln w="127000" cap="rnd">
            <a:solidFill>
              <a:srgbClr val="008AAB"/>
            </a:solidFill>
          </a:ln>
        </p:spPr>
        <p:style>
          <a:lnRef idx="1">
            <a:schemeClr val="accent1"/>
          </a:lnRef>
          <a:fillRef idx="0">
            <a:schemeClr val="accent1"/>
          </a:fillRef>
          <a:effectRef idx="0">
            <a:schemeClr val="accent1"/>
          </a:effectRef>
          <a:fontRef idx="minor">
            <a:schemeClr val="tx1"/>
          </a:fontRef>
        </p:style>
      </p:cxnSp>
      <p:sp>
        <p:nvSpPr>
          <p:cNvPr id="7" name="Text Placeholder 17">
            <a:extLst>
              <a:ext uri="{FF2B5EF4-FFF2-40B4-BE49-F238E27FC236}">
                <a16:creationId xmlns:a16="http://schemas.microsoft.com/office/drawing/2014/main" id="{E4793F39-6926-3B7E-BF36-84A3AB5EFFF4}"/>
              </a:ext>
            </a:extLst>
          </p:cNvPr>
          <p:cNvSpPr>
            <a:spLocks noGrp="1"/>
          </p:cNvSpPr>
          <p:nvPr>
            <p:ph type="body" sz="quarter" idx="13" hasCustomPrompt="1"/>
          </p:nvPr>
        </p:nvSpPr>
        <p:spPr>
          <a:xfrm>
            <a:off x="539722" y="0"/>
            <a:ext cx="5258897" cy="1122359"/>
          </a:xfrm>
        </p:spPr>
        <p:txBody>
          <a:bodyPr vert="horz" lIns="91440" tIns="45720" rIns="91440" bIns="45720" rtlCol="0" anchor="ctr">
            <a:normAutofit/>
          </a:bodyPr>
          <a:lstStyle>
            <a:lvl1pPr>
              <a:defRPr lang="en-US" sz="1200" b="1" i="0" kern="1200" spc="30" baseline="0" dirty="0">
                <a:solidFill>
                  <a:schemeClr val="tx1"/>
                </a:solidFill>
                <a:latin typeface="Gotham Bold" pitchFamily="2" charset="0"/>
                <a:ea typeface="+mj-ea"/>
                <a:cs typeface="Gotham Bold" pitchFamily="2" charset="0"/>
              </a:defRPr>
            </a:lvl1pPr>
          </a:lstStyle>
          <a:p>
            <a:pPr lvl="0">
              <a:spcBef>
                <a:spcPct val="0"/>
              </a:spcBef>
            </a:pPr>
            <a:r>
              <a:rPr lang="en-US" dirty="0"/>
              <a:t>CLICK TO EDIT MASTER TEXT STYLES</a:t>
            </a:r>
          </a:p>
        </p:txBody>
      </p:sp>
      <p:sp>
        <p:nvSpPr>
          <p:cNvPr id="2" name="Title 1">
            <a:extLst>
              <a:ext uri="{FF2B5EF4-FFF2-40B4-BE49-F238E27FC236}">
                <a16:creationId xmlns:a16="http://schemas.microsoft.com/office/drawing/2014/main" id="{2714FDBE-4569-F08B-617B-17E7C9208D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045398-46A0-F04A-98FD-4C5140479A72}"/>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C6262E98-8811-C667-AE88-D1BB024F25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5C7A84-C791-B863-9992-0AC6B57E12F5}"/>
              </a:ext>
            </a:extLst>
          </p:cNvPr>
          <p:cNvSpPr>
            <a:spLocks noGrp="1"/>
          </p:cNvSpPr>
          <p:nvPr>
            <p:ph type="sldNum" sz="quarter" idx="12"/>
          </p:nvPr>
        </p:nvSpPr>
        <p:spPr/>
        <p:txBody>
          <a:bodyPr/>
          <a:lstStyle/>
          <a:p>
            <a:fld id="{B9021C96-1753-734A-BAFD-92CBC8037009}" type="slidenum">
              <a:rPr lang="en-US" smtClean="0"/>
              <a:t>‹#›</a:t>
            </a:fld>
            <a:endParaRPr lang="en-US"/>
          </a:p>
        </p:txBody>
      </p:sp>
    </p:spTree>
    <p:extLst>
      <p:ext uri="{BB962C8B-B14F-4D97-AF65-F5344CB8AC3E}">
        <p14:creationId xmlns:p14="http://schemas.microsoft.com/office/powerpoint/2010/main" val="12046308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718D111F-9C70-881A-FAB6-B1DF15E35B55}"/>
              </a:ext>
            </a:extLst>
          </p:cNvPr>
          <p:cNvCxnSpPr>
            <a:cxnSpLocks/>
          </p:cNvCxnSpPr>
          <p:nvPr userDrawn="1"/>
        </p:nvCxnSpPr>
        <p:spPr>
          <a:xfrm>
            <a:off x="-224590" y="548026"/>
            <a:ext cx="539722" cy="0"/>
          </a:xfrm>
          <a:prstGeom prst="line">
            <a:avLst/>
          </a:prstGeom>
          <a:ln w="127000" cap="rnd">
            <a:solidFill>
              <a:srgbClr val="4D7F71"/>
            </a:solidFill>
          </a:ln>
        </p:spPr>
        <p:style>
          <a:lnRef idx="1">
            <a:schemeClr val="accent1"/>
          </a:lnRef>
          <a:fillRef idx="0">
            <a:schemeClr val="accent1"/>
          </a:fillRef>
          <a:effectRef idx="0">
            <a:schemeClr val="accent1"/>
          </a:effectRef>
          <a:fontRef idx="minor">
            <a:schemeClr val="tx1"/>
          </a:fontRef>
        </p:style>
      </p:cxnSp>
      <p:sp>
        <p:nvSpPr>
          <p:cNvPr id="5" name="Text Placeholder 17">
            <a:extLst>
              <a:ext uri="{FF2B5EF4-FFF2-40B4-BE49-F238E27FC236}">
                <a16:creationId xmlns:a16="http://schemas.microsoft.com/office/drawing/2014/main" id="{1F2CE482-0CC1-E0EA-3330-78D3A6B61AB7}"/>
              </a:ext>
            </a:extLst>
          </p:cNvPr>
          <p:cNvSpPr>
            <a:spLocks noGrp="1"/>
          </p:cNvSpPr>
          <p:nvPr>
            <p:ph type="body" sz="quarter" idx="13" hasCustomPrompt="1"/>
          </p:nvPr>
        </p:nvSpPr>
        <p:spPr>
          <a:xfrm>
            <a:off x="539722" y="0"/>
            <a:ext cx="5258897" cy="1122359"/>
          </a:xfrm>
        </p:spPr>
        <p:txBody>
          <a:bodyPr vert="horz" lIns="91440" tIns="45720" rIns="91440" bIns="45720" rtlCol="0" anchor="ctr">
            <a:normAutofit/>
          </a:bodyPr>
          <a:lstStyle>
            <a:lvl1pPr>
              <a:defRPr lang="en-US" sz="1200" b="1" i="0" kern="1200" spc="30" baseline="0" dirty="0">
                <a:solidFill>
                  <a:schemeClr val="tx1"/>
                </a:solidFill>
                <a:latin typeface="Gotham Bold" pitchFamily="2" charset="0"/>
                <a:ea typeface="+mj-ea"/>
                <a:cs typeface="Gotham Bold" pitchFamily="2" charset="0"/>
              </a:defRPr>
            </a:lvl1pPr>
          </a:lstStyle>
          <a:p>
            <a:pPr lvl="0">
              <a:spcBef>
                <a:spcPct val="0"/>
              </a:spcBef>
            </a:pPr>
            <a:r>
              <a:rPr lang="en-US" dirty="0"/>
              <a:t>CLICK TO EDIT MASTER TEXT STYLES</a:t>
            </a:r>
          </a:p>
        </p:txBody>
      </p:sp>
      <p:sp>
        <p:nvSpPr>
          <p:cNvPr id="3" name="Footer Placeholder 2">
            <a:extLst>
              <a:ext uri="{FF2B5EF4-FFF2-40B4-BE49-F238E27FC236}">
                <a16:creationId xmlns:a16="http://schemas.microsoft.com/office/drawing/2014/main" id="{3A3E4CD6-09B8-94DE-A8EA-0433E37157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8C1C24-A93C-2E5A-D075-686E30B67769}"/>
              </a:ext>
            </a:extLst>
          </p:cNvPr>
          <p:cNvSpPr>
            <a:spLocks noGrp="1"/>
          </p:cNvSpPr>
          <p:nvPr>
            <p:ph type="sldNum" sz="quarter" idx="12"/>
          </p:nvPr>
        </p:nvSpPr>
        <p:spPr/>
        <p:txBody>
          <a:bodyPr/>
          <a:lstStyle/>
          <a:p>
            <a:fld id="{B9021C96-1753-734A-BAFD-92CBC8037009}" type="slidenum">
              <a:rPr lang="en-US" smtClean="0"/>
              <a:t>‹#›</a:t>
            </a:fld>
            <a:endParaRPr lang="en-US"/>
          </a:p>
        </p:txBody>
      </p:sp>
    </p:spTree>
    <p:extLst>
      <p:ext uri="{BB962C8B-B14F-4D97-AF65-F5344CB8AC3E}">
        <p14:creationId xmlns:p14="http://schemas.microsoft.com/office/powerpoint/2010/main" val="29668245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4FDBE-4569-F08B-617B-17E7C9208D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045398-46A0-F04A-98FD-4C5140479A72}"/>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C6262E98-8811-C667-AE88-D1BB024F25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5C7A84-C791-B863-9992-0AC6B57E12F5}"/>
              </a:ext>
            </a:extLst>
          </p:cNvPr>
          <p:cNvSpPr>
            <a:spLocks noGrp="1"/>
          </p:cNvSpPr>
          <p:nvPr>
            <p:ph type="sldNum" sz="quarter" idx="12"/>
          </p:nvPr>
        </p:nvSpPr>
        <p:spPr/>
        <p:txBody>
          <a:bodyPr/>
          <a:lstStyle/>
          <a:p>
            <a:fld id="{B9021C96-1753-734A-BAFD-92CBC8037009}" type="slidenum">
              <a:rPr lang="en-US" smtClean="0"/>
              <a:t>‹#›</a:t>
            </a:fld>
            <a:endParaRPr lang="en-US"/>
          </a:p>
        </p:txBody>
      </p:sp>
    </p:spTree>
    <p:extLst>
      <p:ext uri="{BB962C8B-B14F-4D97-AF65-F5344CB8AC3E}">
        <p14:creationId xmlns:p14="http://schemas.microsoft.com/office/powerpoint/2010/main" val="1204630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Document 10">
            <a:extLst>
              <a:ext uri="{FF2B5EF4-FFF2-40B4-BE49-F238E27FC236}">
                <a16:creationId xmlns:a16="http://schemas.microsoft.com/office/drawing/2014/main" id="{F20F9D49-3AB6-5A48-927C-C6FD99FDFE80}"/>
              </a:ext>
            </a:extLst>
          </p:cNvPr>
          <p:cNvSpPr/>
          <p:nvPr userDrawn="1"/>
        </p:nvSpPr>
        <p:spPr>
          <a:xfrm>
            <a:off x="0" y="0"/>
            <a:ext cx="12192000" cy="1122363"/>
          </a:xfrm>
          <a:prstGeom prst="flowChartDocument">
            <a:avLst/>
          </a:prstGeom>
          <a:solidFill>
            <a:srgbClr val="008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124C4047-4906-52F5-9832-C42F2F9F88C9}"/>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52209"/>
          <a:stretch/>
        </p:blipFill>
        <p:spPr>
          <a:xfrm>
            <a:off x="4280969" y="-2"/>
            <a:ext cx="5842000" cy="1201740"/>
          </a:xfrm>
          <a:prstGeom prst="rect">
            <a:avLst/>
          </a:prstGeom>
        </p:spPr>
      </p:pic>
      <p:pic>
        <p:nvPicPr>
          <p:cNvPr id="14" name="Picture 13">
            <a:extLst>
              <a:ext uri="{FF2B5EF4-FFF2-40B4-BE49-F238E27FC236}">
                <a16:creationId xmlns:a16="http://schemas.microsoft.com/office/drawing/2014/main" id="{80981666-9CB8-B98E-62C4-A63B443FCC57}"/>
              </a:ext>
            </a:extLst>
          </p:cNvPr>
          <p:cNvPicPr>
            <a:picLocks noChangeAspect="1"/>
          </p:cNvPicPr>
          <p:nvPr userDrawn="1"/>
        </p:nvPicPr>
        <p:blipFill rotWithShape="1">
          <a:blip r:embed="rId3">
            <a:extLst>
              <a:ext uri="{28A0092B-C50C-407E-A947-70E740481C1C}">
                <a14:useLocalDpi xmlns:a14="http://schemas.microsoft.com/office/drawing/2010/main"/>
              </a:ext>
            </a:extLst>
          </a:blip>
          <a:srcRect t="36015" r="12581"/>
          <a:stretch/>
        </p:blipFill>
        <p:spPr>
          <a:xfrm>
            <a:off x="7029450" y="-1"/>
            <a:ext cx="5162550" cy="1641473"/>
          </a:xfrm>
          <a:prstGeom prst="rect">
            <a:avLst/>
          </a:prstGeom>
        </p:spPr>
      </p:pic>
      <p:cxnSp>
        <p:nvCxnSpPr>
          <p:cNvPr id="15" name="Straight Connector 14">
            <a:extLst>
              <a:ext uri="{FF2B5EF4-FFF2-40B4-BE49-F238E27FC236}">
                <a16:creationId xmlns:a16="http://schemas.microsoft.com/office/drawing/2014/main" id="{E165088D-3C6D-B037-D041-D31C1EC56C63}"/>
              </a:ext>
            </a:extLst>
          </p:cNvPr>
          <p:cNvCxnSpPr>
            <a:cxnSpLocks/>
          </p:cNvCxnSpPr>
          <p:nvPr userDrawn="1"/>
        </p:nvCxnSpPr>
        <p:spPr>
          <a:xfrm>
            <a:off x="-224590" y="548026"/>
            <a:ext cx="539722" cy="0"/>
          </a:xfrm>
          <a:prstGeom prst="line">
            <a:avLst/>
          </a:prstGeom>
          <a:ln w="1270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7">
            <a:extLst>
              <a:ext uri="{FF2B5EF4-FFF2-40B4-BE49-F238E27FC236}">
                <a16:creationId xmlns:a16="http://schemas.microsoft.com/office/drawing/2014/main" id="{D9ED5534-2AD0-4026-BE70-C1C364E53D12}"/>
              </a:ext>
            </a:extLst>
          </p:cNvPr>
          <p:cNvSpPr>
            <a:spLocks noGrp="1"/>
          </p:cNvSpPr>
          <p:nvPr>
            <p:ph type="body" sz="quarter" idx="13" hasCustomPrompt="1"/>
          </p:nvPr>
        </p:nvSpPr>
        <p:spPr>
          <a:xfrm>
            <a:off x="539722" y="0"/>
            <a:ext cx="5258897" cy="1122359"/>
          </a:xfrm>
        </p:spPr>
        <p:txBody>
          <a:bodyPr vert="horz" lIns="91440" tIns="45720" rIns="91440" bIns="45720" rtlCol="0" anchor="ctr">
            <a:normAutofit/>
          </a:bodyPr>
          <a:lstStyle>
            <a:lvl1pPr>
              <a:defRPr lang="en-US" sz="1200" b="1" i="0" kern="1200" spc="30" baseline="0" dirty="0">
                <a:solidFill>
                  <a:schemeClr val="bg1"/>
                </a:solidFill>
                <a:latin typeface="Gotham Bold" pitchFamily="2" charset="0"/>
                <a:ea typeface="+mj-ea"/>
                <a:cs typeface="Gotham Bold" pitchFamily="2" charset="0"/>
              </a:defRPr>
            </a:lvl1pPr>
          </a:lstStyle>
          <a:p>
            <a:pPr lvl="0">
              <a:spcBef>
                <a:spcPct val="0"/>
              </a:spcBef>
            </a:pPr>
            <a:r>
              <a:rPr lang="en-US" dirty="0"/>
              <a:t>CLICK TO EDIT MASTER TEXT STYLES</a:t>
            </a:r>
          </a:p>
        </p:txBody>
      </p:sp>
      <p:pic>
        <p:nvPicPr>
          <p:cNvPr id="17" name="Picture 16">
            <a:extLst>
              <a:ext uri="{FF2B5EF4-FFF2-40B4-BE49-F238E27FC236}">
                <a16:creationId xmlns:a16="http://schemas.microsoft.com/office/drawing/2014/main" id="{FF333E4B-9DBB-B95E-F4AE-A15390F84229}"/>
              </a:ext>
            </a:extLst>
          </p:cNvPr>
          <p:cNvPicPr>
            <a:picLocks noChangeAspect="1"/>
          </p:cNvPicPr>
          <p:nvPr userDrawn="1"/>
        </p:nvPicPr>
        <p:blipFill>
          <a:blip r:embed="rId4"/>
          <a:stretch>
            <a:fillRect/>
          </a:stretch>
        </p:blipFill>
        <p:spPr>
          <a:xfrm>
            <a:off x="11353800" y="436558"/>
            <a:ext cx="359862" cy="249242"/>
          </a:xfrm>
          <a:prstGeom prst="rect">
            <a:avLst/>
          </a:prstGeom>
        </p:spPr>
      </p:pic>
      <p:sp>
        <p:nvSpPr>
          <p:cNvPr id="2" name="Title 1">
            <a:extLst>
              <a:ext uri="{FF2B5EF4-FFF2-40B4-BE49-F238E27FC236}">
                <a16:creationId xmlns:a16="http://schemas.microsoft.com/office/drawing/2014/main" id="{B0B944F4-C302-1502-F354-729AAC9858BA}"/>
              </a:ext>
            </a:extLst>
          </p:cNvPr>
          <p:cNvSpPr>
            <a:spLocks noGrp="1"/>
          </p:cNvSpPr>
          <p:nvPr>
            <p:ph type="title"/>
          </p:nvPr>
        </p:nvSpPr>
        <p:spPr>
          <a:xfrm>
            <a:off x="831850" y="1486922"/>
            <a:ext cx="10515600" cy="2253228"/>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863DB1CC-F912-0794-1483-24E14C670E66}"/>
              </a:ext>
            </a:extLst>
          </p:cNvPr>
          <p:cNvSpPr>
            <a:spLocks noGrp="1"/>
          </p:cNvSpPr>
          <p:nvPr>
            <p:ph type="body" idx="1"/>
          </p:nvPr>
        </p:nvSpPr>
        <p:spPr>
          <a:xfrm>
            <a:off x="831850" y="3767138"/>
            <a:ext cx="10515600" cy="1500187"/>
          </a:xfrm>
        </p:spPr>
        <p:txBody>
          <a:bodyPr>
            <a:normAutofit/>
          </a:bodyPr>
          <a:lstStyle>
            <a:lvl1pPr marL="0" indent="0">
              <a:buNone/>
              <a:defRPr sz="2800" b="1" i="0">
                <a:solidFill>
                  <a:schemeClr val="tx1"/>
                </a:solidFill>
                <a:latin typeface="Gotham Bold" pitchFamily="2" charset="0"/>
                <a:cs typeface="Gotham Bol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EA9D5796-B8F7-D80E-A9E2-47B1F2DAED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C1D300-7076-4DF1-1FCF-65FDB298A8D9}"/>
              </a:ext>
            </a:extLst>
          </p:cNvPr>
          <p:cNvSpPr>
            <a:spLocks noGrp="1"/>
          </p:cNvSpPr>
          <p:nvPr>
            <p:ph type="sldNum" sz="quarter" idx="12"/>
          </p:nvPr>
        </p:nvSpPr>
        <p:spPr/>
        <p:txBody>
          <a:bodyPr/>
          <a:lstStyle/>
          <a:p>
            <a:fld id="{B9021C96-1753-734A-BAFD-92CBC8037009}" type="slidenum">
              <a:rPr lang="en-US" smtClean="0"/>
              <a:t>‹#›</a:t>
            </a:fld>
            <a:endParaRPr lang="en-US"/>
          </a:p>
        </p:txBody>
      </p:sp>
    </p:spTree>
    <p:extLst>
      <p:ext uri="{BB962C8B-B14F-4D97-AF65-F5344CB8AC3E}">
        <p14:creationId xmlns:p14="http://schemas.microsoft.com/office/powerpoint/2010/main" val="1949940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733CAFD9-3F60-BCA9-1371-E76F16C908E5}"/>
              </a:ext>
            </a:extLst>
          </p:cNvPr>
          <p:cNvCxnSpPr>
            <a:cxnSpLocks/>
          </p:cNvCxnSpPr>
          <p:nvPr userDrawn="1"/>
        </p:nvCxnSpPr>
        <p:spPr>
          <a:xfrm>
            <a:off x="-224590" y="548026"/>
            <a:ext cx="539722" cy="0"/>
          </a:xfrm>
          <a:prstGeom prst="line">
            <a:avLst/>
          </a:prstGeom>
          <a:ln w="127000" cap="rnd">
            <a:solidFill>
              <a:srgbClr val="008AAB"/>
            </a:solidFill>
          </a:ln>
        </p:spPr>
        <p:style>
          <a:lnRef idx="1">
            <a:schemeClr val="accent1"/>
          </a:lnRef>
          <a:fillRef idx="0">
            <a:schemeClr val="accent1"/>
          </a:fillRef>
          <a:effectRef idx="0">
            <a:schemeClr val="accent1"/>
          </a:effectRef>
          <a:fontRef idx="minor">
            <a:schemeClr val="tx1"/>
          </a:fontRef>
        </p:style>
      </p:cxnSp>
      <p:sp>
        <p:nvSpPr>
          <p:cNvPr id="10" name="Text Placeholder 17">
            <a:extLst>
              <a:ext uri="{FF2B5EF4-FFF2-40B4-BE49-F238E27FC236}">
                <a16:creationId xmlns:a16="http://schemas.microsoft.com/office/drawing/2014/main" id="{3ADEDD47-6863-7428-85C2-60F2E487DD09}"/>
              </a:ext>
            </a:extLst>
          </p:cNvPr>
          <p:cNvSpPr>
            <a:spLocks noGrp="1"/>
          </p:cNvSpPr>
          <p:nvPr>
            <p:ph type="body" sz="quarter" idx="13" hasCustomPrompt="1"/>
          </p:nvPr>
        </p:nvSpPr>
        <p:spPr>
          <a:xfrm>
            <a:off x="539722" y="0"/>
            <a:ext cx="5258897" cy="1122359"/>
          </a:xfrm>
        </p:spPr>
        <p:txBody>
          <a:bodyPr vert="horz" lIns="91440" tIns="45720" rIns="91440" bIns="45720" rtlCol="0" anchor="ctr">
            <a:normAutofit/>
          </a:bodyPr>
          <a:lstStyle>
            <a:lvl1pPr>
              <a:defRPr lang="en-US" sz="1200" b="1" i="0" kern="1200" spc="30" baseline="0" dirty="0">
                <a:solidFill>
                  <a:schemeClr val="tx1"/>
                </a:solidFill>
                <a:latin typeface="Gotham Bold" pitchFamily="2" charset="0"/>
                <a:ea typeface="+mj-ea"/>
                <a:cs typeface="Gotham Bold" pitchFamily="2" charset="0"/>
              </a:defRPr>
            </a:lvl1pPr>
          </a:lstStyle>
          <a:p>
            <a:pPr lvl="0">
              <a:spcBef>
                <a:spcPct val="0"/>
              </a:spcBef>
            </a:pPr>
            <a:r>
              <a:rPr lang="en-US" dirty="0"/>
              <a:t>CLICK TO EDIT MASTER TEXT STYLES</a:t>
            </a:r>
          </a:p>
        </p:txBody>
      </p:sp>
      <p:sp>
        <p:nvSpPr>
          <p:cNvPr id="2" name="Title 1">
            <a:extLst>
              <a:ext uri="{FF2B5EF4-FFF2-40B4-BE49-F238E27FC236}">
                <a16:creationId xmlns:a16="http://schemas.microsoft.com/office/drawing/2014/main" id="{95B17EA0-DE0D-032D-D26C-BDE8B3536E80}"/>
              </a:ext>
            </a:extLst>
          </p:cNvPr>
          <p:cNvSpPr>
            <a:spLocks noGrp="1"/>
          </p:cNvSpPr>
          <p:nvPr>
            <p:ph type="title"/>
          </p:nvPr>
        </p:nvSpPr>
        <p:spPr/>
        <p:txBody>
          <a:bodyPr anchor="b" anchorCtr="0"/>
          <a:lstStyle/>
          <a:p>
            <a:r>
              <a:rPr lang="en-US" dirty="0"/>
              <a:t>Click to edit Master title style</a:t>
            </a:r>
          </a:p>
        </p:txBody>
      </p:sp>
      <p:sp>
        <p:nvSpPr>
          <p:cNvPr id="3" name="Content Placeholder 2">
            <a:extLst>
              <a:ext uri="{FF2B5EF4-FFF2-40B4-BE49-F238E27FC236}">
                <a16:creationId xmlns:a16="http://schemas.microsoft.com/office/drawing/2014/main" id="{048924A5-E937-06FF-A6A2-3FC82A7BF8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6C0C9E-A6A6-ECE0-A5F5-2C9BE68C74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ABA0C465-7DA4-1AB8-B4A0-747D7946BB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26A7F5-130D-D19E-D668-3F95C667C68E}"/>
              </a:ext>
            </a:extLst>
          </p:cNvPr>
          <p:cNvSpPr>
            <a:spLocks noGrp="1"/>
          </p:cNvSpPr>
          <p:nvPr>
            <p:ph type="sldNum" sz="quarter" idx="12"/>
          </p:nvPr>
        </p:nvSpPr>
        <p:spPr/>
        <p:txBody>
          <a:bodyPr/>
          <a:lstStyle/>
          <a:p>
            <a:fld id="{B9021C96-1753-734A-BAFD-92CBC8037009}" type="slidenum">
              <a:rPr lang="en-US" smtClean="0"/>
              <a:t>‹#›</a:t>
            </a:fld>
            <a:endParaRPr lang="en-US"/>
          </a:p>
        </p:txBody>
      </p:sp>
    </p:spTree>
    <p:extLst>
      <p:ext uri="{BB962C8B-B14F-4D97-AF65-F5344CB8AC3E}">
        <p14:creationId xmlns:p14="http://schemas.microsoft.com/office/powerpoint/2010/main" val="26304181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4EFC3-EBED-1B62-1B36-00E1B8BBA432}"/>
              </a:ext>
            </a:extLst>
          </p:cNvPr>
          <p:cNvSpPr>
            <a:spLocks noGrp="1"/>
          </p:cNvSpPr>
          <p:nvPr>
            <p:ph type="title"/>
          </p:nvPr>
        </p:nvSpPr>
        <p:spPr/>
        <p:txBody>
          <a:bodyPr anchor="b" anchorCtr="0"/>
          <a:lstStyle/>
          <a:p>
            <a:r>
              <a:rPr lang="en-US"/>
              <a:t>Click to edit Master title style</a:t>
            </a:r>
          </a:p>
        </p:txBody>
      </p:sp>
      <p:sp>
        <p:nvSpPr>
          <p:cNvPr id="4" name="Footer Placeholder 3">
            <a:extLst>
              <a:ext uri="{FF2B5EF4-FFF2-40B4-BE49-F238E27FC236}">
                <a16:creationId xmlns:a16="http://schemas.microsoft.com/office/drawing/2014/main" id="{D1D993B7-E344-2824-6670-B59484BB3E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B78800-D57E-72A5-126E-2096420BB7A6}"/>
              </a:ext>
            </a:extLst>
          </p:cNvPr>
          <p:cNvSpPr>
            <a:spLocks noGrp="1"/>
          </p:cNvSpPr>
          <p:nvPr>
            <p:ph type="sldNum" sz="quarter" idx="12"/>
          </p:nvPr>
        </p:nvSpPr>
        <p:spPr/>
        <p:txBody>
          <a:bodyPr/>
          <a:lstStyle/>
          <a:p>
            <a:fld id="{B9021C96-1753-734A-BAFD-92CBC8037009}" type="slidenum">
              <a:rPr lang="en-US" smtClean="0"/>
              <a:t>‹#›</a:t>
            </a:fld>
            <a:endParaRPr lang="en-US"/>
          </a:p>
        </p:txBody>
      </p:sp>
    </p:spTree>
    <p:extLst>
      <p:ext uri="{BB962C8B-B14F-4D97-AF65-F5344CB8AC3E}">
        <p14:creationId xmlns:p14="http://schemas.microsoft.com/office/powerpoint/2010/main" val="255915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DCAB7-6908-9CA0-3DC7-9F358EDACE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7BE7C9-D51C-8C49-B492-ED30F886C7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DF248D-7258-588B-4316-C51A5253832A}"/>
              </a:ext>
            </a:extLst>
          </p:cNvPr>
          <p:cNvSpPr>
            <a:spLocks noGrp="1"/>
          </p:cNvSpPr>
          <p:nvPr>
            <p:ph type="body" sz="half" idx="2"/>
          </p:nvPr>
        </p:nvSpPr>
        <p:spPr>
          <a:xfrm>
            <a:off x="839788" y="2057400"/>
            <a:ext cx="3932237" cy="3811588"/>
          </a:xfrm>
        </p:spPr>
        <p:txBody>
          <a:bodyPr/>
          <a:lstStyle>
            <a:lvl1pPr marL="0" indent="0">
              <a:buNone/>
              <a:defRPr sz="1600" b="0" i="0">
                <a:latin typeface="Gotham Book" pitchFamily="2" charset="0"/>
                <a:cs typeface="Gotham Book"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a:extLst>
              <a:ext uri="{FF2B5EF4-FFF2-40B4-BE49-F238E27FC236}">
                <a16:creationId xmlns:a16="http://schemas.microsoft.com/office/drawing/2014/main" id="{DEEAF69E-66B4-82BC-CBB4-25BF27849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01E0A6-EC17-2E35-374B-8E0AAFD21C7E}"/>
              </a:ext>
            </a:extLst>
          </p:cNvPr>
          <p:cNvSpPr>
            <a:spLocks noGrp="1"/>
          </p:cNvSpPr>
          <p:nvPr>
            <p:ph type="sldNum" sz="quarter" idx="12"/>
          </p:nvPr>
        </p:nvSpPr>
        <p:spPr/>
        <p:txBody>
          <a:bodyPr/>
          <a:lstStyle/>
          <a:p>
            <a:fld id="{B9021C96-1753-734A-BAFD-92CBC8037009}" type="slidenum">
              <a:rPr lang="en-US" smtClean="0"/>
              <a:t>‹#›</a:t>
            </a:fld>
            <a:endParaRPr lang="en-US"/>
          </a:p>
        </p:txBody>
      </p:sp>
    </p:spTree>
    <p:extLst>
      <p:ext uri="{BB962C8B-B14F-4D97-AF65-F5344CB8AC3E}">
        <p14:creationId xmlns:p14="http://schemas.microsoft.com/office/powerpoint/2010/main" val="1100527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944F4-C302-1502-F354-729AAC9858BA}"/>
              </a:ext>
            </a:extLst>
          </p:cNvPr>
          <p:cNvSpPr>
            <a:spLocks noGrp="1"/>
          </p:cNvSpPr>
          <p:nvPr>
            <p:ph type="title"/>
          </p:nvPr>
        </p:nvSpPr>
        <p:spPr>
          <a:xfrm>
            <a:off x="831850" y="1486922"/>
            <a:ext cx="10515600" cy="2253228"/>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863DB1CC-F912-0794-1483-24E14C670E66}"/>
              </a:ext>
            </a:extLst>
          </p:cNvPr>
          <p:cNvSpPr>
            <a:spLocks noGrp="1"/>
          </p:cNvSpPr>
          <p:nvPr>
            <p:ph type="body" idx="1"/>
          </p:nvPr>
        </p:nvSpPr>
        <p:spPr>
          <a:xfrm>
            <a:off x="831850" y="3767138"/>
            <a:ext cx="10515600" cy="1500187"/>
          </a:xfrm>
        </p:spPr>
        <p:txBody>
          <a:bodyPr>
            <a:normAutofit/>
          </a:bodyPr>
          <a:lstStyle>
            <a:lvl1pPr marL="0" indent="0">
              <a:buNone/>
              <a:defRPr sz="2800" b="1" i="0">
                <a:solidFill>
                  <a:schemeClr val="tx1"/>
                </a:solidFill>
                <a:latin typeface="Gotham Bold" pitchFamily="2" charset="0"/>
                <a:cs typeface="Gotham Bol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EA9D5796-B8F7-D80E-A9E2-47B1F2DAED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C1D300-7076-4DF1-1FCF-65FDB298A8D9}"/>
              </a:ext>
            </a:extLst>
          </p:cNvPr>
          <p:cNvSpPr>
            <a:spLocks noGrp="1"/>
          </p:cNvSpPr>
          <p:nvPr>
            <p:ph type="sldNum" sz="quarter" idx="12"/>
          </p:nvPr>
        </p:nvSpPr>
        <p:spPr/>
        <p:txBody>
          <a:bodyPr/>
          <a:lstStyle/>
          <a:p>
            <a:fld id="{B9021C96-1753-734A-BAFD-92CBC8037009}" type="slidenum">
              <a:rPr lang="en-US" smtClean="0"/>
              <a:t>‹#›</a:t>
            </a:fld>
            <a:endParaRPr lang="en-US"/>
          </a:p>
        </p:txBody>
      </p:sp>
      <p:sp>
        <p:nvSpPr>
          <p:cNvPr id="11" name="Document 10">
            <a:extLst>
              <a:ext uri="{FF2B5EF4-FFF2-40B4-BE49-F238E27FC236}">
                <a16:creationId xmlns:a16="http://schemas.microsoft.com/office/drawing/2014/main" id="{128C618C-196E-8FB5-11C4-88D0A4B6A60A}"/>
              </a:ext>
            </a:extLst>
          </p:cNvPr>
          <p:cNvSpPr/>
          <p:nvPr userDrawn="1"/>
        </p:nvSpPr>
        <p:spPr>
          <a:xfrm>
            <a:off x="0" y="0"/>
            <a:ext cx="12192000" cy="1122363"/>
          </a:xfrm>
          <a:prstGeom prst="flowChartDocument">
            <a:avLst/>
          </a:prstGeom>
          <a:solidFill>
            <a:srgbClr val="FFB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9A5BE84-BA71-3D95-F29A-0281DDBFC39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52209"/>
          <a:stretch/>
        </p:blipFill>
        <p:spPr>
          <a:xfrm>
            <a:off x="4280969" y="0"/>
            <a:ext cx="5842000" cy="1201738"/>
          </a:xfrm>
          <a:prstGeom prst="rect">
            <a:avLst/>
          </a:prstGeom>
        </p:spPr>
      </p:pic>
      <p:pic>
        <p:nvPicPr>
          <p:cNvPr id="14" name="Picture 13">
            <a:extLst>
              <a:ext uri="{FF2B5EF4-FFF2-40B4-BE49-F238E27FC236}">
                <a16:creationId xmlns:a16="http://schemas.microsoft.com/office/drawing/2014/main" id="{96130C40-9655-399C-49FF-8CFF30DA630A}"/>
              </a:ext>
            </a:extLst>
          </p:cNvPr>
          <p:cNvPicPr>
            <a:picLocks noChangeAspect="1"/>
          </p:cNvPicPr>
          <p:nvPr userDrawn="1"/>
        </p:nvPicPr>
        <p:blipFill rotWithShape="1">
          <a:blip r:embed="rId3">
            <a:extLst>
              <a:ext uri="{28A0092B-C50C-407E-A947-70E740481C1C}">
                <a14:useLocalDpi xmlns:a14="http://schemas.microsoft.com/office/drawing/2010/main"/>
              </a:ext>
            </a:extLst>
          </a:blip>
          <a:srcRect t="36015" r="12581"/>
          <a:stretch/>
        </p:blipFill>
        <p:spPr>
          <a:xfrm>
            <a:off x="7029450" y="-1"/>
            <a:ext cx="5162550" cy="1641473"/>
          </a:xfrm>
          <a:prstGeom prst="rect">
            <a:avLst/>
          </a:prstGeom>
        </p:spPr>
      </p:pic>
      <p:cxnSp>
        <p:nvCxnSpPr>
          <p:cNvPr id="15" name="Straight Connector 14">
            <a:extLst>
              <a:ext uri="{FF2B5EF4-FFF2-40B4-BE49-F238E27FC236}">
                <a16:creationId xmlns:a16="http://schemas.microsoft.com/office/drawing/2014/main" id="{F301EFAC-69E4-540A-7746-DEB0FB4B57F0}"/>
              </a:ext>
            </a:extLst>
          </p:cNvPr>
          <p:cNvCxnSpPr>
            <a:cxnSpLocks/>
          </p:cNvCxnSpPr>
          <p:nvPr userDrawn="1"/>
        </p:nvCxnSpPr>
        <p:spPr>
          <a:xfrm>
            <a:off x="-224590" y="548026"/>
            <a:ext cx="539722" cy="0"/>
          </a:xfrm>
          <a:prstGeom prst="line">
            <a:avLst/>
          </a:prstGeom>
          <a:ln w="1270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7">
            <a:extLst>
              <a:ext uri="{FF2B5EF4-FFF2-40B4-BE49-F238E27FC236}">
                <a16:creationId xmlns:a16="http://schemas.microsoft.com/office/drawing/2014/main" id="{CB9B069D-2A12-E1C1-2012-D2C3454D67DC}"/>
              </a:ext>
            </a:extLst>
          </p:cNvPr>
          <p:cNvSpPr>
            <a:spLocks noGrp="1"/>
          </p:cNvSpPr>
          <p:nvPr>
            <p:ph type="body" sz="quarter" idx="13" hasCustomPrompt="1"/>
          </p:nvPr>
        </p:nvSpPr>
        <p:spPr>
          <a:xfrm>
            <a:off x="539722" y="0"/>
            <a:ext cx="5258897" cy="1122359"/>
          </a:xfrm>
        </p:spPr>
        <p:txBody>
          <a:bodyPr vert="horz" lIns="91440" tIns="45720" rIns="91440" bIns="45720" rtlCol="0" anchor="ctr">
            <a:normAutofit/>
          </a:bodyPr>
          <a:lstStyle>
            <a:lvl1pPr>
              <a:defRPr lang="en-US" sz="1200" b="1" i="0" kern="1200" spc="30" baseline="0" dirty="0">
                <a:solidFill>
                  <a:schemeClr val="tx1"/>
                </a:solidFill>
                <a:latin typeface="Gotham Bold" pitchFamily="2" charset="0"/>
                <a:ea typeface="+mj-ea"/>
                <a:cs typeface="Gotham Bold" pitchFamily="2" charset="0"/>
              </a:defRPr>
            </a:lvl1pPr>
          </a:lstStyle>
          <a:p>
            <a:pPr lvl="0">
              <a:spcBef>
                <a:spcPct val="0"/>
              </a:spcBef>
            </a:pPr>
            <a:r>
              <a:rPr lang="en-US" dirty="0"/>
              <a:t>CLICK TO EDIT MASTER TEXT STYLES</a:t>
            </a:r>
          </a:p>
        </p:txBody>
      </p:sp>
      <p:pic>
        <p:nvPicPr>
          <p:cNvPr id="17" name="Picture 16">
            <a:extLst>
              <a:ext uri="{FF2B5EF4-FFF2-40B4-BE49-F238E27FC236}">
                <a16:creationId xmlns:a16="http://schemas.microsoft.com/office/drawing/2014/main" id="{5E84E605-D93D-CC52-2D3A-E885B827AA02}"/>
              </a:ext>
            </a:extLst>
          </p:cNvPr>
          <p:cNvPicPr>
            <a:picLocks noChangeAspect="1"/>
          </p:cNvPicPr>
          <p:nvPr userDrawn="1"/>
        </p:nvPicPr>
        <p:blipFill>
          <a:blip r:embed="rId4"/>
          <a:stretch>
            <a:fillRect/>
          </a:stretch>
        </p:blipFill>
        <p:spPr>
          <a:xfrm>
            <a:off x="11353800" y="436558"/>
            <a:ext cx="359862" cy="249242"/>
          </a:xfrm>
          <a:prstGeom prst="rect">
            <a:avLst/>
          </a:prstGeom>
        </p:spPr>
      </p:pic>
    </p:spTree>
    <p:extLst>
      <p:ext uri="{BB962C8B-B14F-4D97-AF65-F5344CB8AC3E}">
        <p14:creationId xmlns:p14="http://schemas.microsoft.com/office/powerpoint/2010/main" val="1759085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DBE5E3"/>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BE5AC1-C81A-0339-3933-3B73FC97D3EA}"/>
              </a:ext>
            </a:extLst>
          </p:cNvPr>
          <p:cNvPicPr>
            <a:picLocks noChangeAspect="1"/>
          </p:cNvPicPr>
          <p:nvPr userDrawn="1"/>
        </p:nvPicPr>
        <p:blipFill rotWithShape="1">
          <a:blip r:embed="rId2"/>
          <a:srcRect b="35776"/>
          <a:stretch/>
        </p:blipFill>
        <p:spPr>
          <a:xfrm>
            <a:off x="0" y="807347"/>
            <a:ext cx="12191999" cy="6050654"/>
          </a:xfrm>
          <a:prstGeom prst="rect">
            <a:avLst/>
          </a:prstGeom>
        </p:spPr>
      </p:pic>
      <p:sp>
        <p:nvSpPr>
          <p:cNvPr id="26" name="Freeform 25">
            <a:extLst>
              <a:ext uri="{FF2B5EF4-FFF2-40B4-BE49-F238E27FC236}">
                <a16:creationId xmlns:a16="http://schemas.microsoft.com/office/drawing/2014/main" id="{2B5C2CD5-04FF-6A54-3BEB-9502D44EB610}"/>
              </a:ext>
            </a:extLst>
          </p:cNvPr>
          <p:cNvSpPr/>
          <p:nvPr userDrawn="1"/>
        </p:nvSpPr>
        <p:spPr>
          <a:xfrm rot="381227">
            <a:off x="-112815" y="-1063902"/>
            <a:ext cx="12455158" cy="2489195"/>
          </a:xfrm>
          <a:custGeom>
            <a:avLst/>
            <a:gdLst>
              <a:gd name="connsiteX0" fmla="*/ 0 w 12455158"/>
              <a:gd name="connsiteY0" fmla="*/ 1368801 h 2489195"/>
              <a:gd name="connsiteX1" fmla="*/ 12292640 w 12455158"/>
              <a:gd name="connsiteY1" fmla="*/ 0 h 2489195"/>
              <a:gd name="connsiteX2" fmla="*/ 12455158 w 12455158"/>
              <a:gd name="connsiteY2" fmla="*/ 1459508 h 2489195"/>
              <a:gd name="connsiteX3" fmla="*/ 12455158 w 12455158"/>
              <a:gd name="connsiteY3" fmla="*/ 1558145 h 2489195"/>
              <a:gd name="connsiteX4" fmla="*/ 535022 w 12455158"/>
              <a:gd name="connsiteY4" fmla="*/ 2483801 h 2489195"/>
              <a:gd name="connsiteX5" fmla="*/ 122827 w 12455158"/>
              <a:gd name="connsiteY5" fmla="*/ 2471861 h 248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55158" h="2489195">
                <a:moveTo>
                  <a:pt x="0" y="1368801"/>
                </a:moveTo>
                <a:lnTo>
                  <a:pt x="12292640" y="0"/>
                </a:lnTo>
                <a:lnTo>
                  <a:pt x="12455158" y="1459508"/>
                </a:lnTo>
                <a:lnTo>
                  <a:pt x="12455158" y="1558145"/>
                </a:lnTo>
                <a:cubicBezTo>
                  <a:pt x="6124131" y="1558145"/>
                  <a:pt x="4937064" y="2571616"/>
                  <a:pt x="535022" y="2483801"/>
                </a:cubicBezTo>
                <a:lnTo>
                  <a:pt x="122827" y="2471861"/>
                </a:lnTo>
                <a:close/>
              </a:path>
            </a:pathLst>
          </a:custGeom>
          <a:solidFill>
            <a:srgbClr val="A5BFB8"/>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6C4915B3-89A9-EBB2-83F4-7AFF138CDCE5}"/>
              </a:ext>
            </a:extLst>
          </p:cNvPr>
          <p:cNvSpPr/>
          <p:nvPr userDrawn="1"/>
        </p:nvSpPr>
        <p:spPr>
          <a:xfrm>
            <a:off x="-88307" y="-119641"/>
            <a:ext cx="12368614" cy="1710972"/>
          </a:xfrm>
          <a:custGeom>
            <a:avLst/>
            <a:gdLst>
              <a:gd name="connsiteX0" fmla="*/ 0 w 12368614"/>
              <a:gd name="connsiteY0" fmla="*/ 0 h 1710972"/>
              <a:gd name="connsiteX1" fmla="*/ 12368614 w 12368614"/>
              <a:gd name="connsiteY1" fmla="*/ 0 h 1710972"/>
              <a:gd name="connsiteX2" fmla="*/ 12368614 w 12368614"/>
              <a:gd name="connsiteY2" fmla="*/ 579173 h 1710972"/>
              <a:gd name="connsiteX3" fmla="*/ 11738372 w 12368614"/>
              <a:gd name="connsiteY3" fmla="*/ 594071 h 1710972"/>
              <a:gd name="connsiteX4" fmla="*/ 21317 w 12368614"/>
              <a:gd name="connsiteY4" fmla="*/ 1704870 h 1710972"/>
              <a:gd name="connsiteX5" fmla="*/ 0 w 12368614"/>
              <a:gd name="connsiteY5" fmla="*/ 1704256 h 171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68614" h="1710972">
                <a:moveTo>
                  <a:pt x="0" y="0"/>
                </a:moveTo>
                <a:lnTo>
                  <a:pt x="12368614" y="0"/>
                </a:lnTo>
                <a:lnTo>
                  <a:pt x="12368614" y="579173"/>
                </a:lnTo>
                <a:lnTo>
                  <a:pt x="11738372" y="594071"/>
                </a:lnTo>
                <a:cubicBezTo>
                  <a:pt x="5792881" y="772693"/>
                  <a:pt x="4685386" y="1799142"/>
                  <a:pt x="21317" y="1704870"/>
                </a:cubicBezTo>
                <a:lnTo>
                  <a:pt x="0" y="1704256"/>
                </a:lnTo>
                <a:close/>
              </a:path>
            </a:pathLst>
          </a:custGeom>
          <a:solidFill>
            <a:srgbClr val="4D7F7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C0B8364-419B-D92B-9754-506D71852796}"/>
              </a:ext>
            </a:extLst>
          </p:cNvPr>
          <p:cNvSpPr>
            <a:spLocks noGrp="1"/>
          </p:cNvSpPr>
          <p:nvPr>
            <p:ph type="ctrTitle"/>
          </p:nvPr>
        </p:nvSpPr>
        <p:spPr>
          <a:xfrm>
            <a:off x="7194620" y="1312975"/>
            <a:ext cx="4159180" cy="2387600"/>
          </a:xfrm>
        </p:spPr>
        <p:txBody>
          <a:bodyPr anchor="b">
            <a:normAutofit/>
          </a:bodyPr>
          <a:lstStyle>
            <a:lvl1pPr algn="r">
              <a:defRPr sz="3000"/>
            </a:lvl1pPr>
          </a:lstStyle>
          <a:p>
            <a:r>
              <a:rPr lang="en-US" dirty="0"/>
              <a:t>Click to edit Master title style</a:t>
            </a:r>
          </a:p>
        </p:txBody>
      </p:sp>
      <p:sp>
        <p:nvSpPr>
          <p:cNvPr id="3" name="Subtitle 2">
            <a:extLst>
              <a:ext uri="{FF2B5EF4-FFF2-40B4-BE49-F238E27FC236}">
                <a16:creationId xmlns:a16="http://schemas.microsoft.com/office/drawing/2014/main" id="{EE53780C-4218-9521-F0EF-8E7B6B2447E2}"/>
              </a:ext>
            </a:extLst>
          </p:cNvPr>
          <p:cNvSpPr>
            <a:spLocks noGrp="1"/>
          </p:cNvSpPr>
          <p:nvPr>
            <p:ph type="subTitle" idx="1"/>
          </p:nvPr>
        </p:nvSpPr>
        <p:spPr>
          <a:xfrm>
            <a:off x="7194618" y="3700575"/>
            <a:ext cx="4159181" cy="1655762"/>
          </a:xfrm>
        </p:spPr>
        <p:txBody>
          <a:bodyPr>
            <a:normAutofit/>
          </a:bodyPr>
          <a:lstStyle>
            <a:lvl1pPr marL="0" indent="0" algn="r">
              <a:buNone/>
              <a:defRPr sz="2400" b="1" i="0">
                <a:latin typeface="Gotham Bold" pitchFamily="2" charset="0"/>
                <a:cs typeface="Gotham Bold"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EBB179B0-6641-6708-59E1-B1E564614F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21C5D9-C581-64E4-DB74-DA0F068BB0F3}"/>
              </a:ext>
            </a:extLst>
          </p:cNvPr>
          <p:cNvSpPr>
            <a:spLocks noGrp="1"/>
          </p:cNvSpPr>
          <p:nvPr>
            <p:ph type="sldNum" sz="quarter" idx="12"/>
          </p:nvPr>
        </p:nvSpPr>
        <p:spPr/>
        <p:txBody>
          <a:bodyPr/>
          <a:lstStyle/>
          <a:p>
            <a:fld id="{B9021C96-1753-734A-BAFD-92CBC8037009}" type="slidenum">
              <a:rPr lang="en-US" smtClean="0"/>
              <a:t>‹#›</a:t>
            </a:fld>
            <a:endParaRPr lang="en-US"/>
          </a:p>
        </p:txBody>
      </p:sp>
      <p:pic>
        <p:nvPicPr>
          <p:cNvPr id="7" name="Picture 6">
            <a:extLst>
              <a:ext uri="{FF2B5EF4-FFF2-40B4-BE49-F238E27FC236}">
                <a16:creationId xmlns:a16="http://schemas.microsoft.com/office/drawing/2014/main" id="{A345591B-B3BD-0A3B-880E-62EBFA75B833}"/>
              </a:ext>
            </a:extLst>
          </p:cNvPr>
          <p:cNvPicPr>
            <a:picLocks noChangeAspect="1"/>
          </p:cNvPicPr>
          <p:nvPr userDrawn="1"/>
        </p:nvPicPr>
        <p:blipFill>
          <a:blip r:embed="rId3"/>
          <a:stretch>
            <a:fillRect/>
          </a:stretch>
        </p:blipFill>
        <p:spPr>
          <a:xfrm>
            <a:off x="838200" y="631008"/>
            <a:ext cx="2159643" cy="352676"/>
          </a:xfrm>
          <a:prstGeom prst="rect">
            <a:avLst/>
          </a:prstGeom>
        </p:spPr>
      </p:pic>
    </p:spTree>
    <p:extLst>
      <p:ext uri="{BB962C8B-B14F-4D97-AF65-F5344CB8AC3E}">
        <p14:creationId xmlns:p14="http://schemas.microsoft.com/office/powerpoint/2010/main" val="3714349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E243DC-E4B3-AD41-D141-C9A5D383EEB2}"/>
              </a:ext>
            </a:extLst>
          </p:cNvPr>
          <p:cNvPicPr>
            <a:picLocks noChangeAspect="1"/>
          </p:cNvPicPr>
          <p:nvPr userDrawn="1"/>
        </p:nvPicPr>
        <p:blipFill rotWithShape="1">
          <a:blip r:embed="rId2">
            <a:extLst>
              <a:ext uri="{28A0092B-C50C-407E-A947-70E740481C1C}">
                <a14:useLocalDpi xmlns:a14="http://schemas.microsoft.com/office/drawing/2010/main"/>
              </a:ext>
            </a:extLst>
          </a:blip>
          <a:srcRect r="43797" b="54881"/>
          <a:stretch/>
        </p:blipFill>
        <p:spPr>
          <a:xfrm>
            <a:off x="8294761" y="4823804"/>
            <a:ext cx="3897239" cy="2034196"/>
          </a:xfrm>
          <a:prstGeom prst="rect">
            <a:avLst/>
          </a:prstGeom>
        </p:spPr>
      </p:pic>
      <p:sp>
        <p:nvSpPr>
          <p:cNvPr id="2" name="Title 1">
            <a:extLst>
              <a:ext uri="{FF2B5EF4-FFF2-40B4-BE49-F238E27FC236}">
                <a16:creationId xmlns:a16="http://schemas.microsoft.com/office/drawing/2014/main" id="{2714FDBE-4569-F08B-617B-17E7C9208D5D}"/>
              </a:ext>
            </a:extLst>
          </p:cNvPr>
          <p:cNvSpPr>
            <a:spLocks noGrp="1"/>
          </p:cNvSpPr>
          <p:nvPr>
            <p:ph type="title"/>
          </p:nvPr>
        </p:nvSpPr>
        <p:spPr/>
        <p:txBody>
          <a:bodyPr anchor="b" anchorCtr="0"/>
          <a:lstStyle/>
          <a:p>
            <a:r>
              <a:rPr lang="en-US" dirty="0"/>
              <a:t>Click to edit Master title style</a:t>
            </a:r>
          </a:p>
        </p:txBody>
      </p:sp>
      <p:sp>
        <p:nvSpPr>
          <p:cNvPr id="3" name="Content Placeholder 2">
            <a:extLst>
              <a:ext uri="{FF2B5EF4-FFF2-40B4-BE49-F238E27FC236}">
                <a16:creationId xmlns:a16="http://schemas.microsoft.com/office/drawing/2014/main" id="{57045398-46A0-F04A-98FD-4C5140479A72}"/>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C6262E98-8811-C667-AE88-D1BB024F25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5C7A84-C791-B863-9992-0AC6B57E12F5}"/>
              </a:ext>
            </a:extLst>
          </p:cNvPr>
          <p:cNvSpPr>
            <a:spLocks noGrp="1"/>
          </p:cNvSpPr>
          <p:nvPr>
            <p:ph type="sldNum" sz="quarter" idx="12"/>
          </p:nvPr>
        </p:nvSpPr>
        <p:spPr/>
        <p:txBody>
          <a:bodyPr/>
          <a:lstStyle/>
          <a:p>
            <a:fld id="{B9021C96-1753-734A-BAFD-92CBC8037009}" type="slidenum">
              <a:rPr lang="en-US" smtClean="0"/>
              <a:t>‹#›</a:t>
            </a:fld>
            <a:endParaRPr lang="en-US" dirty="0"/>
          </a:p>
        </p:txBody>
      </p:sp>
    </p:spTree>
    <p:extLst>
      <p:ext uri="{BB962C8B-B14F-4D97-AF65-F5344CB8AC3E}">
        <p14:creationId xmlns:p14="http://schemas.microsoft.com/office/powerpoint/2010/main" val="28991556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B1D1B27-FDF5-0A93-E561-D344B58ED5BA}"/>
              </a:ext>
            </a:extLst>
          </p:cNvPr>
          <p:cNvPicPr>
            <a:picLocks noChangeAspect="1"/>
          </p:cNvPicPr>
          <p:nvPr userDrawn="1"/>
        </p:nvPicPr>
        <p:blipFill rotWithShape="1">
          <a:blip r:embed="rId2">
            <a:extLst>
              <a:ext uri="{28A0092B-C50C-407E-A947-70E740481C1C}">
                <a14:useLocalDpi xmlns:a14="http://schemas.microsoft.com/office/drawing/2010/main"/>
              </a:ext>
            </a:extLst>
          </a:blip>
          <a:srcRect r="43797" b="54881"/>
          <a:stretch/>
        </p:blipFill>
        <p:spPr>
          <a:xfrm>
            <a:off x="8294761" y="4823804"/>
            <a:ext cx="3897239" cy="2034196"/>
          </a:xfrm>
          <a:prstGeom prst="rect">
            <a:avLst/>
          </a:prstGeom>
        </p:spPr>
      </p:pic>
      <p:sp>
        <p:nvSpPr>
          <p:cNvPr id="4" name="Document 3">
            <a:extLst>
              <a:ext uri="{FF2B5EF4-FFF2-40B4-BE49-F238E27FC236}">
                <a16:creationId xmlns:a16="http://schemas.microsoft.com/office/drawing/2014/main" id="{6895D18E-C75A-167D-B8A8-921CC8F733EE}"/>
              </a:ext>
            </a:extLst>
          </p:cNvPr>
          <p:cNvSpPr/>
          <p:nvPr userDrawn="1"/>
        </p:nvSpPr>
        <p:spPr>
          <a:xfrm>
            <a:off x="0" y="0"/>
            <a:ext cx="12192000" cy="1122363"/>
          </a:xfrm>
          <a:prstGeom prst="flowChartDocument">
            <a:avLst/>
          </a:prstGeom>
          <a:solidFill>
            <a:srgbClr val="4D7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C8F4835-3798-E96B-D022-EC6AF70F5A8A}"/>
              </a:ext>
            </a:extLst>
          </p:cNvPr>
          <p:cNvPicPr>
            <a:picLocks noChangeAspect="1"/>
          </p:cNvPicPr>
          <p:nvPr userDrawn="1"/>
        </p:nvPicPr>
        <p:blipFill rotWithShape="1">
          <a:blip r:embed="rId3">
            <a:extLst>
              <a:ext uri="{28A0092B-C50C-407E-A947-70E740481C1C}">
                <a14:useLocalDpi xmlns:a14="http://schemas.microsoft.com/office/drawing/2010/main"/>
              </a:ext>
            </a:extLst>
          </a:blip>
          <a:srcRect t="52209"/>
          <a:stretch/>
        </p:blipFill>
        <p:spPr>
          <a:xfrm>
            <a:off x="4280969" y="0"/>
            <a:ext cx="5842000" cy="1201738"/>
          </a:xfrm>
          <a:prstGeom prst="rect">
            <a:avLst/>
          </a:prstGeom>
        </p:spPr>
      </p:pic>
      <p:pic>
        <p:nvPicPr>
          <p:cNvPr id="7" name="Picture 6">
            <a:extLst>
              <a:ext uri="{FF2B5EF4-FFF2-40B4-BE49-F238E27FC236}">
                <a16:creationId xmlns:a16="http://schemas.microsoft.com/office/drawing/2014/main" id="{DD9CE627-86F0-FFE3-B82F-6F8EEBD9E0A7}"/>
              </a:ext>
            </a:extLst>
          </p:cNvPr>
          <p:cNvPicPr>
            <a:picLocks noChangeAspect="1"/>
          </p:cNvPicPr>
          <p:nvPr userDrawn="1"/>
        </p:nvPicPr>
        <p:blipFill rotWithShape="1">
          <a:blip r:embed="rId4">
            <a:extLst>
              <a:ext uri="{28A0092B-C50C-407E-A947-70E740481C1C}">
                <a14:useLocalDpi xmlns:a14="http://schemas.microsoft.com/office/drawing/2010/main"/>
              </a:ext>
            </a:extLst>
          </a:blip>
          <a:srcRect t="35864" r="12581"/>
          <a:stretch/>
        </p:blipFill>
        <p:spPr>
          <a:xfrm>
            <a:off x="7029450" y="0"/>
            <a:ext cx="5162550" cy="1645348"/>
          </a:xfrm>
          <a:prstGeom prst="rect">
            <a:avLst/>
          </a:prstGeom>
        </p:spPr>
      </p:pic>
      <p:cxnSp>
        <p:nvCxnSpPr>
          <p:cNvPr id="8" name="Straight Connector 7">
            <a:extLst>
              <a:ext uri="{FF2B5EF4-FFF2-40B4-BE49-F238E27FC236}">
                <a16:creationId xmlns:a16="http://schemas.microsoft.com/office/drawing/2014/main" id="{E25530C0-B546-1474-92DD-14DE2204C3EE}"/>
              </a:ext>
            </a:extLst>
          </p:cNvPr>
          <p:cNvCxnSpPr>
            <a:cxnSpLocks/>
          </p:cNvCxnSpPr>
          <p:nvPr userDrawn="1"/>
        </p:nvCxnSpPr>
        <p:spPr>
          <a:xfrm>
            <a:off x="-224590" y="548026"/>
            <a:ext cx="539722" cy="0"/>
          </a:xfrm>
          <a:prstGeom prst="line">
            <a:avLst/>
          </a:prstGeom>
          <a:ln w="1270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 Placeholder 17">
            <a:extLst>
              <a:ext uri="{FF2B5EF4-FFF2-40B4-BE49-F238E27FC236}">
                <a16:creationId xmlns:a16="http://schemas.microsoft.com/office/drawing/2014/main" id="{C7AD255A-F994-7292-9C08-2557DA677312}"/>
              </a:ext>
            </a:extLst>
          </p:cNvPr>
          <p:cNvSpPr>
            <a:spLocks noGrp="1"/>
          </p:cNvSpPr>
          <p:nvPr>
            <p:ph type="body" sz="quarter" idx="13" hasCustomPrompt="1"/>
          </p:nvPr>
        </p:nvSpPr>
        <p:spPr>
          <a:xfrm>
            <a:off x="539722" y="0"/>
            <a:ext cx="5258897" cy="1122359"/>
          </a:xfrm>
        </p:spPr>
        <p:txBody>
          <a:bodyPr vert="horz" lIns="91440" tIns="45720" rIns="91440" bIns="45720" rtlCol="0" anchor="ctr">
            <a:normAutofit/>
          </a:bodyPr>
          <a:lstStyle>
            <a:lvl1pPr>
              <a:defRPr lang="en-US" sz="1200" b="1" i="0" spc="30" baseline="0" dirty="0">
                <a:solidFill>
                  <a:schemeClr val="bg1"/>
                </a:solidFill>
                <a:latin typeface="Gotham Bold" pitchFamily="2" charset="0"/>
                <a:ea typeface="+mj-ea"/>
                <a:cs typeface="Gotham Bold" pitchFamily="2" charset="0"/>
              </a:defRPr>
            </a:lvl1pPr>
          </a:lstStyle>
          <a:p>
            <a:pPr lvl="0">
              <a:spcBef>
                <a:spcPct val="0"/>
              </a:spcBef>
            </a:pPr>
            <a:r>
              <a:rPr lang="en-US" dirty="0"/>
              <a:t>CLICK TO EDIT MASTER TEXT STYLES</a:t>
            </a:r>
          </a:p>
        </p:txBody>
      </p:sp>
      <p:pic>
        <p:nvPicPr>
          <p:cNvPr id="10" name="Picture 9">
            <a:extLst>
              <a:ext uri="{FF2B5EF4-FFF2-40B4-BE49-F238E27FC236}">
                <a16:creationId xmlns:a16="http://schemas.microsoft.com/office/drawing/2014/main" id="{B587FB81-EB66-5BFA-97B1-5CE20221E980}"/>
              </a:ext>
            </a:extLst>
          </p:cNvPr>
          <p:cNvPicPr>
            <a:picLocks noChangeAspect="1"/>
          </p:cNvPicPr>
          <p:nvPr userDrawn="1"/>
        </p:nvPicPr>
        <p:blipFill>
          <a:blip r:embed="rId5"/>
          <a:stretch>
            <a:fillRect/>
          </a:stretch>
        </p:blipFill>
        <p:spPr>
          <a:xfrm>
            <a:off x="11353800" y="436558"/>
            <a:ext cx="359862" cy="249242"/>
          </a:xfrm>
          <a:prstGeom prst="rect">
            <a:avLst/>
          </a:prstGeom>
        </p:spPr>
      </p:pic>
      <p:sp>
        <p:nvSpPr>
          <p:cNvPr id="2" name="Title 1">
            <a:extLst>
              <a:ext uri="{FF2B5EF4-FFF2-40B4-BE49-F238E27FC236}">
                <a16:creationId xmlns:a16="http://schemas.microsoft.com/office/drawing/2014/main" id="{B0B944F4-C302-1502-F354-729AAC9858BA}"/>
              </a:ext>
            </a:extLst>
          </p:cNvPr>
          <p:cNvSpPr>
            <a:spLocks noGrp="1"/>
          </p:cNvSpPr>
          <p:nvPr>
            <p:ph type="title"/>
          </p:nvPr>
        </p:nvSpPr>
        <p:spPr>
          <a:xfrm>
            <a:off x="831850" y="1486922"/>
            <a:ext cx="10515600" cy="2253228"/>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863DB1CC-F912-0794-1483-24E14C670E66}"/>
              </a:ext>
            </a:extLst>
          </p:cNvPr>
          <p:cNvSpPr>
            <a:spLocks noGrp="1"/>
          </p:cNvSpPr>
          <p:nvPr>
            <p:ph type="body" idx="1"/>
          </p:nvPr>
        </p:nvSpPr>
        <p:spPr>
          <a:xfrm>
            <a:off x="831850" y="3767138"/>
            <a:ext cx="10515600" cy="1500187"/>
          </a:xfrm>
        </p:spPr>
        <p:txBody>
          <a:bodyPr>
            <a:normAutofit/>
          </a:bodyPr>
          <a:lstStyle>
            <a:lvl1pPr marL="0" indent="0">
              <a:buNone/>
              <a:defRPr sz="2800" b="1" i="0">
                <a:solidFill>
                  <a:schemeClr val="tx1"/>
                </a:solidFill>
                <a:latin typeface="Gotham Bold" pitchFamily="2" charset="0"/>
                <a:cs typeface="Gotham Bol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EA9D5796-B8F7-D80E-A9E2-47B1F2DAED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C1D300-7076-4DF1-1FCF-65FDB298A8D9}"/>
              </a:ext>
            </a:extLst>
          </p:cNvPr>
          <p:cNvSpPr>
            <a:spLocks noGrp="1"/>
          </p:cNvSpPr>
          <p:nvPr>
            <p:ph type="sldNum" sz="quarter" idx="12"/>
          </p:nvPr>
        </p:nvSpPr>
        <p:spPr/>
        <p:txBody>
          <a:bodyPr/>
          <a:lstStyle/>
          <a:p>
            <a:fld id="{B9021C96-1753-734A-BAFD-92CBC8037009}" type="slidenum">
              <a:rPr lang="en-US" smtClean="0"/>
              <a:t>‹#›</a:t>
            </a:fld>
            <a:endParaRPr lang="en-US"/>
          </a:p>
        </p:txBody>
      </p:sp>
    </p:spTree>
    <p:extLst>
      <p:ext uri="{BB962C8B-B14F-4D97-AF65-F5344CB8AC3E}">
        <p14:creationId xmlns:p14="http://schemas.microsoft.com/office/powerpoint/2010/main" val="3411942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06B5912-705B-DD2E-A2F9-77D36D426DA9}"/>
              </a:ext>
            </a:extLst>
          </p:cNvPr>
          <p:cNvPicPr>
            <a:picLocks noChangeAspect="1"/>
          </p:cNvPicPr>
          <p:nvPr userDrawn="1"/>
        </p:nvPicPr>
        <p:blipFill rotWithShape="1">
          <a:blip r:embed="rId2">
            <a:extLst>
              <a:ext uri="{28A0092B-C50C-407E-A947-70E740481C1C}">
                <a14:useLocalDpi xmlns:a14="http://schemas.microsoft.com/office/drawing/2010/main"/>
              </a:ext>
            </a:extLst>
          </a:blip>
          <a:srcRect r="43797" b="54881"/>
          <a:stretch/>
        </p:blipFill>
        <p:spPr>
          <a:xfrm>
            <a:off x="8294761" y="4823804"/>
            <a:ext cx="3897239" cy="2034196"/>
          </a:xfrm>
          <a:prstGeom prst="rect">
            <a:avLst/>
          </a:prstGeom>
        </p:spPr>
      </p:pic>
      <p:cxnSp>
        <p:nvCxnSpPr>
          <p:cNvPr id="9" name="Straight Connector 8">
            <a:extLst>
              <a:ext uri="{FF2B5EF4-FFF2-40B4-BE49-F238E27FC236}">
                <a16:creationId xmlns:a16="http://schemas.microsoft.com/office/drawing/2014/main" id="{733CAFD9-3F60-BCA9-1371-E76F16C908E5}"/>
              </a:ext>
            </a:extLst>
          </p:cNvPr>
          <p:cNvCxnSpPr>
            <a:cxnSpLocks/>
          </p:cNvCxnSpPr>
          <p:nvPr userDrawn="1"/>
        </p:nvCxnSpPr>
        <p:spPr>
          <a:xfrm>
            <a:off x="-224590" y="548026"/>
            <a:ext cx="539722" cy="0"/>
          </a:xfrm>
          <a:prstGeom prst="line">
            <a:avLst/>
          </a:prstGeom>
          <a:ln w="127000" cap="rnd">
            <a:solidFill>
              <a:srgbClr val="4D7F71"/>
            </a:solidFill>
          </a:ln>
        </p:spPr>
        <p:style>
          <a:lnRef idx="1">
            <a:schemeClr val="accent1"/>
          </a:lnRef>
          <a:fillRef idx="0">
            <a:schemeClr val="accent1"/>
          </a:fillRef>
          <a:effectRef idx="0">
            <a:schemeClr val="accent1"/>
          </a:effectRef>
          <a:fontRef idx="minor">
            <a:schemeClr val="tx1"/>
          </a:fontRef>
        </p:style>
      </p:cxnSp>
      <p:sp>
        <p:nvSpPr>
          <p:cNvPr id="10" name="Text Placeholder 17">
            <a:extLst>
              <a:ext uri="{FF2B5EF4-FFF2-40B4-BE49-F238E27FC236}">
                <a16:creationId xmlns:a16="http://schemas.microsoft.com/office/drawing/2014/main" id="{3ADEDD47-6863-7428-85C2-60F2E487DD09}"/>
              </a:ext>
            </a:extLst>
          </p:cNvPr>
          <p:cNvSpPr>
            <a:spLocks noGrp="1"/>
          </p:cNvSpPr>
          <p:nvPr>
            <p:ph type="body" sz="quarter" idx="13" hasCustomPrompt="1"/>
          </p:nvPr>
        </p:nvSpPr>
        <p:spPr>
          <a:xfrm>
            <a:off x="539722" y="0"/>
            <a:ext cx="5258897" cy="1122359"/>
          </a:xfrm>
        </p:spPr>
        <p:txBody>
          <a:bodyPr vert="horz" lIns="91440" tIns="45720" rIns="91440" bIns="45720" rtlCol="0" anchor="ctr">
            <a:normAutofit/>
          </a:bodyPr>
          <a:lstStyle>
            <a:lvl1pPr>
              <a:defRPr lang="en-US" sz="1200" b="1" i="0" kern="1200" spc="30" baseline="0" dirty="0">
                <a:solidFill>
                  <a:schemeClr val="tx1"/>
                </a:solidFill>
                <a:latin typeface="Gotham Bold" pitchFamily="2" charset="0"/>
                <a:ea typeface="+mj-ea"/>
                <a:cs typeface="Gotham Bold" pitchFamily="2" charset="0"/>
              </a:defRPr>
            </a:lvl1pPr>
          </a:lstStyle>
          <a:p>
            <a:pPr lvl="0">
              <a:spcBef>
                <a:spcPct val="0"/>
              </a:spcBef>
            </a:pPr>
            <a:r>
              <a:rPr lang="en-US" dirty="0"/>
              <a:t>CLICK TO EDIT MASTER TEXT STYLES</a:t>
            </a:r>
          </a:p>
        </p:txBody>
      </p:sp>
      <p:sp>
        <p:nvSpPr>
          <p:cNvPr id="2" name="Title 1">
            <a:extLst>
              <a:ext uri="{FF2B5EF4-FFF2-40B4-BE49-F238E27FC236}">
                <a16:creationId xmlns:a16="http://schemas.microsoft.com/office/drawing/2014/main" id="{95B17EA0-DE0D-032D-D26C-BDE8B3536E80}"/>
              </a:ext>
            </a:extLst>
          </p:cNvPr>
          <p:cNvSpPr>
            <a:spLocks noGrp="1"/>
          </p:cNvSpPr>
          <p:nvPr>
            <p:ph type="title"/>
          </p:nvPr>
        </p:nvSpPr>
        <p:spPr/>
        <p:txBody>
          <a:bodyPr anchor="b" anchorCtr="0"/>
          <a:lstStyle/>
          <a:p>
            <a:r>
              <a:rPr lang="en-US" dirty="0"/>
              <a:t>Click to edit Master title style</a:t>
            </a:r>
          </a:p>
        </p:txBody>
      </p:sp>
      <p:sp>
        <p:nvSpPr>
          <p:cNvPr id="3" name="Content Placeholder 2">
            <a:extLst>
              <a:ext uri="{FF2B5EF4-FFF2-40B4-BE49-F238E27FC236}">
                <a16:creationId xmlns:a16="http://schemas.microsoft.com/office/drawing/2014/main" id="{048924A5-E937-06FF-A6A2-3FC82A7BF8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6C0C9E-A6A6-ECE0-A5F5-2C9BE68C74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ABA0C465-7DA4-1AB8-B4A0-747D7946BB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26A7F5-130D-D19E-D668-3F95C667C68E}"/>
              </a:ext>
            </a:extLst>
          </p:cNvPr>
          <p:cNvSpPr>
            <a:spLocks noGrp="1"/>
          </p:cNvSpPr>
          <p:nvPr>
            <p:ph type="sldNum" sz="quarter" idx="12"/>
          </p:nvPr>
        </p:nvSpPr>
        <p:spPr/>
        <p:txBody>
          <a:bodyPr/>
          <a:lstStyle/>
          <a:p>
            <a:r>
              <a:rPr lang="en-US" dirty="0"/>
              <a:t>22</a:t>
            </a:r>
          </a:p>
        </p:txBody>
      </p:sp>
    </p:spTree>
    <p:extLst>
      <p:ext uri="{BB962C8B-B14F-4D97-AF65-F5344CB8AC3E}">
        <p14:creationId xmlns:p14="http://schemas.microsoft.com/office/powerpoint/2010/main" val="21810198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718D111F-9C70-881A-FAB6-B1DF15E35B55}"/>
              </a:ext>
            </a:extLst>
          </p:cNvPr>
          <p:cNvCxnSpPr>
            <a:cxnSpLocks/>
          </p:cNvCxnSpPr>
          <p:nvPr userDrawn="1"/>
        </p:nvCxnSpPr>
        <p:spPr>
          <a:xfrm>
            <a:off x="-224590" y="548026"/>
            <a:ext cx="539722" cy="0"/>
          </a:xfrm>
          <a:prstGeom prst="line">
            <a:avLst/>
          </a:prstGeom>
          <a:ln w="127000" cap="rnd">
            <a:solidFill>
              <a:srgbClr val="4D7F71"/>
            </a:solidFill>
          </a:ln>
        </p:spPr>
        <p:style>
          <a:lnRef idx="1">
            <a:schemeClr val="accent1"/>
          </a:lnRef>
          <a:fillRef idx="0">
            <a:schemeClr val="accent1"/>
          </a:fillRef>
          <a:effectRef idx="0">
            <a:schemeClr val="accent1"/>
          </a:effectRef>
          <a:fontRef idx="minor">
            <a:schemeClr val="tx1"/>
          </a:fontRef>
        </p:style>
      </p:cxnSp>
      <p:sp>
        <p:nvSpPr>
          <p:cNvPr id="5" name="Text Placeholder 17">
            <a:extLst>
              <a:ext uri="{FF2B5EF4-FFF2-40B4-BE49-F238E27FC236}">
                <a16:creationId xmlns:a16="http://schemas.microsoft.com/office/drawing/2014/main" id="{1F2CE482-0CC1-E0EA-3330-78D3A6B61AB7}"/>
              </a:ext>
            </a:extLst>
          </p:cNvPr>
          <p:cNvSpPr>
            <a:spLocks noGrp="1"/>
          </p:cNvSpPr>
          <p:nvPr>
            <p:ph type="body" sz="quarter" idx="13" hasCustomPrompt="1"/>
          </p:nvPr>
        </p:nvSpPr>
        <p:spPr>
          <a:xfrm>
            <a:off x="539722" y="0"/>
            <a:ext cx="5258897" cy="1122359"/>
          </a:xfrm>
        </p:spPr>
        <p:txBody>
          <a:bodyPr vert="horz" lIns="91440" tIns="45720" rIns="91440" bIns="45720" rtlCol="0" anchor="ctr">
            <a:normAutofit/>
          </a:bodyPr>
          <a:lstStyle>
            <a:lvl1pPr>
              <a:defRPr lang="en-US" sz="1200" b="1" i="0" kern="1200" spc="30" baseline="0" dirty="0">
                <a:solidFill>
                  <a:schemeClr val="tx1"/>
                </a:solidFill>
                <a:latin typeface="Gotham Bold" pitchFamily="2" charset="0"/>
                <a:ea typeface="+mj-ea"/>
                <a:cs typeface="Gotham Bold" pitchFamily="2" charset="0"/>
              </a:defRPr>
            </a:lvl1pPr>
          </a:lstStyle>
          <a:p>
            <a:pPr lvl="0">
              <a:spcBef>
                <a:spcPct val="0"/>
              </a:spcBef>
            </a:pPr>
            <a:r>
              <a:rPr lang="en-US" dirty="0"/>
              <a:t>CLICK TO EDIT MASTER TEXT STYLES</a:t>
            </a:r>
          </a:p>
        </p:txBody>
      </p:sp>
      <p:sp>
        <p:nvSpPr>
          <p:cNvPr id="3" name="Footer Placeholder 2">
            <a:extLst>
              <a:ext uri="{FF2B5EF4-FFF2-40B4-BE49-F238E27FC236}">
                <a16:creationId xmlns:a16="http://schemas.microsoft.com/office/drawing/2014/main" id="{3A3E4CD6-09B8-94DE-A8EA-0433E37157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8C1C24-A93C-2E5A-D075-686E30B67769}"/>
              </a:ext>
            </a:extLst>
          </p:cNvPr>
          <p:cNvSpPr>
            <a:spLocks noGrp="1"/>
          </p:cNvSpPr>
          <p:nvPr>
            <p:ph type="sldNum" sz="quarter" idx="12"/>
          </p:nvPr>
        </p:nvSpPr>
        <p:spPr/>
        <p:txBody>
          <a:bodyPr/>
          <a:lstStyle/>
          <a:p>
            <a:fld id="{B9021C96-1753-734A-BAFD-92CBC8037009}" type="slidenum">
              <a:rPr lang="en-US" smtClean="0"/>
              <a:t>‹#›</a:t>
            </a:fld>
            <a:endParaRPr lang="en-US"/>
          </a:p>
        </p:txBody>
      </p:sp>
      <p:pic>
        <p:nvPicPr>
          <p:cNvPr id="6" name="Picture 5">
            <a:extLst>
              <a:ext uri="{FF2B5EF4-FFF2-40B4-BE49-F238E27FC236}">
                <a16:creationId xmlns:a16="http://schemas.microsoft.com/office/drawing/2014/main" id="{ED0C1959-FB8E-3575-B141-13589E1ED53A}"/>
              </a:ext>
            </a:extLst>
          </p:cNvPr>
          <p:cNvPicPr>
            <a:picLocks noChangeAspect="1"/>
          </p:cNvPicPr>
          <p:nvPr userDrawn="1"/>
        </p:nvPicPr>
        <p:blipFill rotWithShape="1">
          <a:blip r:embed="rId2">
            <a:extLst>
              <a:ext uri="{28A0092B-C50C-407E-A947-70E740481C1C}">
                <a14:useLocalDpi xmlns:a14="http://schemas.microsoft.com/office/drawing/2010/main"/>
              </a:ext>
            </a:extLst>
          </a:blip>
          <a:srcRect r="43797" b="54881"/>
          <a:stretch/>
        </p:blipFill>
        <p:spPr>
          <a:xfrm>
            <a:off x="8294761" y="4823804"/>
            <a:ext cx="3897239" cy="2034196"/>
          </a:xfrm>
          <a:prstGeom prst="rect">
            <a:avLst/>
          </a:prstGeom>
        </p:spPr>
      </p:pic>
    </p:spTree>
    <p:extLst>
      <p:ext uri="{BB962C8B-B14F-4D97-AF65-F5344CB8AC3E}">
        <p14:creationId xmlns:p14="http://schemas.microsoft.com/office/powerpoint/2010/main" val="21758764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Call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B14B7D-2A8E-2185-FCEC-46E8AB737468}"/>
              </a:ext>
            </a:extLst>
          </p:cNvPr>
          <p:cNvPicPr>
            <a:picLocks noChangeAspect="1"/>
          </p:cNvPicPr>
          <p:nvPr userDrawn="1"/>
        </p:nvPicPr>
        <p:blipFill rotWithShape="1">
          <a:blip r:embed="rId2">
            <a:extLst>
              <a:ext uri="{28A0092B-C50C-407E-A947-70E740481C1C}">
                <a14:useLocalDpi xmlns:a14="http://schemas.microsoft.com/office/drawing/2010/main"/>
              </a:ext>
            </a:extLst>
          </a:blip>
          <a:srcRect r="43797" b="54881"/>
          <a:stretch/>
        </p:blipFill>
        <p:spPr>
          <a:xfrm>
            <a:off x="8294761" y="4823804"/>
            <a:ext cx="3897239" cy="2034196"/>
          </a:xfrm>
          <a:prstGeom prst="rect">
            <a:avLst/>
          </a:prstGeom>
        </p:spPr>
      </p:pic>
      <p:cxnSp>
        <p:nvCxnSpPr>
          <p:cNvPr id="5" name="Straight Connector 4">
            <a:extLst>
              <a:ext uri="{FF2B5EF4-FFF2-40B4-BE49-F238E27FC236}">
                <a16:creationId xmlns:a16="http://schemas.microsoft.com/office/drawing/2014/main" id="{73EC53F7-DDBD-5EE7-2726-BFCCF593FDAA}"/>
              </a:ext>
            </a:extLst>
          </p:cNvPr>
          <p:cNvCxnSpPr>
            <a:cxnSpLocks/>
          </p:cNvCxnSpPr>
          <p:nvPr userDrawn="1"/>
        </p:nvCxnSpPr>
        <p:spPr>
          <a:xfrm>
            <a:off x="-224590" y="548026"/>
            <a:ext cx="539722" cy="0"/>
          </a:xfrm>
          <a:prstGeom prst="line">
            <a:avLst/>
          </a:prstGeom>
          <a:ln w="127000" cap="rnd">
            <a:solidFill>
              <a:srgbClr val="4D7F71"/>
            </a:solidFill>
          </a:ln>
        </p:spPr>
        <p:style>
          <a:lnRef idx="1">
            <a:schemeClr val="accent1"/>
          </a:lnRef>
          <a:fillRef idx="0">
            <a:schemeClr val="accent1"/>
          </a:fillRef>
          <a:effectRef idx="0">
            <a:schemeClr val="accent1"/>
          </a:effectRef>
          <a:fontRef idx="minor">
            <a:schemeClr val="tx1"/>
          </a:fontRef>
        </p:style>
      </p:cxnSp>
      <p:sp>
        <p:nvSpPr>
          <p:cNvPr id="8" name="Text Placeholder 17">
            <a:extLst>
              <a:ext uri="{FF2B5EF4-FFF2-40B4-BE49-F238E27FC236}">
                <a16:creationId xmlns:a16="http://schemas.microsoft.com/office/drawing/2014/main" id="{A0029143-A0FC-293E-E695-2DB6137B579C}"/>
              </a:ext>
            </a:extLst>
          </p:cNvPr>
          <p:cNvSpPr>
            <a:spLocks noGrp="1"/>
          </p:cNvSpPr>
          <p:nvPr>
            <p:ph type="body" sz="quarter" idx="13" hasCustomPrompt="1"/>
          </p:nvPr>
        </p:nvSpPr>
        <p:spPr>
          <a:xfrm>
            <a:off x="539722" y="0"/>
            <a:ext cx="5258897" cy="1122359"/>
          </a:xfrm>
        </p:spPr>
        <p:txBody>
          <a:bodyPr vert="horz" lIns="91440" tIns="45720" rIns="91440" bIns="45720" rtlCol="0" anchor="ctr">
            <a:normAutofit/>
          </a:bodyPr>
          <a:lstStyle>
            <a:lvl1pPr>
              <a:defRPr lang="en-US" sz="1400" b="1" i="0" kern="1200" spc="30" baseline="0" dirty="0">
                <a:solidFill>
                  <a:schemeClr val="tx1"/>
                </a:solidFill>
                <a:latin typeface="Arial" panose="020B0604020202020204" pitchFamily="34" charset="0"/>
                <a:ea typeface="+mj-ea"/>
                <a:cs typeface="Arial" panose="020B0604020202020204" pitchFamily="34" charset="0"/>
              </a:defRPr>
            </a:lvl1pPr>
          </a:lstStyle>
          <a:p>
            <a:pPr lvl="0">
              <a:spcBef>
                <a:spcPct val="0"/>
              </a:spcBef>
            </a:pPr>
            <a:r>
              <a:rPr lang="en-US" dirty="0"/>
              <a:t>CLICK TO EDIT MASTER TEXT STYLES</a:t>
            </a:r>
          </a:p>
        </p:txBody>
      </p:sp>
      <p:sp>
        <p:nvSpPr>
          <p:cNvPr id="2" name="Title 1">
            <a:extLst>
              <a:ext uri="{FF2B5EF4-FFF2-40B4-BE49-F238E27FC236}">
                <a16:creationId xmlns:a16="http://schemas.microsoft.com/office/drawing/2014/main" id="{CB4DCAB7-6908-9CA0-3DC7-9F358EDACEDC}"/>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6" name="Footer Placeholder 5">
            <a:extLst>
              <a:ext uri="{FF2B5EF4-FFF2-40B4-BE49-F238E27FC236}">
                <a16:creationId xmlns:a16="http://schemas.microsoft.com/office/drawing/2014/main" id="{DEEAF69E-66B4-82BC-CBB4-25BF27849088}"/>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a:extLst>
              <a:ext uri="{FF2B5EF4-FFF2-40B4-BE49-F238E27FC236}">
                <a16:creationId xmlns:a16="http://schemas.microsoft.com/office/drawing/2014/main" id="{8401E0A6-EC17-2E35-374B-8E0AAFD21C7E}"/>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9021C96-1753-734A-BAFD-92CBC8037009}" type="slidenum">
              <a:rPr lang="en-US" smtClean="0"/>
              <a:pPr/>
              <a:t>‹#›</a:t>
            </a:fld>
            <a:endParaRPr lang="en-US" dirty="0"/>
          </a:p>
        </p:txBody>
      </p:sp>
      <p:sp>
        <p:nvSpPr>
          <p:cNvPr id="9" name="Text Placeholder 10">
            <a:extLst>
              <a:ext uri="{FF2B5EF4-FFF2-40B4-BE49-F238E27FC236}">
                <a16:creationId xmlns:a16="http://schemas.microsoft.com/office/drawing/2014/main" id="{0D9D5B6C-8FBC-4E81-0792-D6004FA741EE}"/>
              </a:ext>
            </a:extLst>
          </p:cNvPr>
          <p:cNvSpPr>
            <a:spLocks noGrp="1"/>
          </p:cNvSpPr>
          <p:nvPr>
            <p:ph type="body" sz="quarter" idx="14"/>
          </p:nvPr>
        </p:nvSpPr>
        <p:spPr>
          <a:xfrm>
            <a:off x="5183188" y="987425"/>
            <a:ext cx="6170612" cy="4152465"/>
          </a:xfrm>
          <a:prstGeom prst="roundRect">
            <a:avLst>
              <a:gd name="adj" fmla="val 7414"/>
            </a:avLst>
          </a:prstGeom>
          <a:solidFill>
            <a:srgbClr val="4D7F71">
              <a:alpha val="18000"/>
            </a:srgbClr>
          </a:solidFill>
        </p:spPr>
        <p:txBody>
          <a:bodyPr lIns="270000" tIns="270000" rIns="270000" bIns="270000"/>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457292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88961-5116-6040-6970-2C652B5A15FA}"/>
              </a:ext>
            </a:extLst>
          </p:cNvPr>
          <p:cNvSpPr>
            <a:spLocks noGrp="1"/>
          </p:cNvSpPr>
          <p:nvPr>
            <p:ph type="title"/>
          </p:nvPr>
        </p:nvSpPr>
        <p:spPr/>
        <p:txBody>
          <a:bodyPr/>
          <a:lstStyle/>
          <a:p>
            <a:r>
              <a:rPr lang="en-US"/>
              <a:t>Click to edit Master title style</a:t>
            </a:r>
            <a:endParaRPr lang="fr-CA"/>
          </a:p>
        </p:txBody>
      </p:sp>
      <p:sp>
        <p:nvSpPr>
          <p:cNvPr id="3" name="Footer Placeholder 2">
            <a:extLst>
              <a:ext uri="{FF2B5EF4-FFF2-40B4-BE49-F238E27FC236}">
                <a16:creationId xmlns:a16="http://schemas.microsoft.com/office/drawing/2014/main" id="{EF70A1C9-99F6-5D8B-D03F-35CCF0B22987}"/>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8CDF0AAF-9DCB-A1DC-FE6D-197C0D164814}"/>
              </a:ext>
            </a:extLst>
          </p:cNvPr>
          <p:cNvSpPr>
            <a:spLocks noGrp="1"/>
          </p:cNvSpPr>
          <p:nvPr>
            <p:ph type="sldNum" sz="quarter" idx="11"/>
          </p:nvPr>
        </p:nvSpPr>
        <p:spPr/>
        <p:txBody>
          <a:bodyPr/>
          <a:lstStyle/>
          <a:p>
            <a:fld id="{B9021C96-1753-734A-BAFD-92CBC8037009}" type="slidenum">
              <a:rPr lang="en-US" smtClean="0"/>
              <a:pPr/>
              <a:t>‹#›</a:t>
            </a:fld>
            <a:endParaRPr lang="en-US"/>
          </a:p>
        </p:txBody>
      </p:sp>
    </p:spTree>
    <p:extLst>
      <p:ext uri="{BB962C8B-B14F-4D97-AF65-F5344CB8AC3E}">
        <p14:creationId xmlns:p14="http://schemas.microsoft.com/office/powerpoint/2010/main" val="14517412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4FDBE-4569-F08B-617B-17E7C9208D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045398-46A0-F04A-98FD-4C5140479A72}"/>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C6262E98-8811-C667-AE88-D1BB024F25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5C7A84-C791-B863-9992-0AC6B57E12F5}"/>
              </a:ext>
            </a:extLst>
          </p:cNvPr>
          <p:cNvSpPr>
            <a:spLocks noGrp="1"/>
          </p:cNvSpPr>
          <p:nvPr>
            <p:ph type="sldNum" sz="quarter" idx="12"/>
          </p:nvPr>
        </p:nvSpPr>
        <p:spPr/>
        <p:txBody>
          <a:bodyPr/>
          <a:lstStyle/>
          <a:p>
            <a:fld id="{B9021C96-1753-734A-BAFD-92CBC8037009}" type="slidenum">
              <a:rPr lang="en-US" smtClean="0"/>
              <a:t>‹#›</a:t>
            </a:fld>
            <a:endParaRPr lang="en-US"/>
          </a:p>
        </p:txBody>
      </p:sp>
    </p:spTree>
    <p:extLst>
      <p:ext uri="{BB962C8B-B14F-4D97-AF65-F5344CB8AC3E}">
        <p14:creationId xmlns:p14="http://schemas.microsoft.com/office/powerpoint/2010/main" val="19181879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Document 10">
            <a:extLst>
              <a:ext uri="{FF2B5EF4-FFF2-40B4-BE49-F238E27FC236}">
                <a16:creationId xmlns:a16="http://schemas.microsoft.com/office/drawing/2014/main" id="{D61EEC97-89B0-AA03-37C6-197A7B73DEDE}"/>
              </a:ext>
            </a:extLst>
          </p:cNvPr>
          <p:cNvSpPr/>
          <p:nvPr userDrawn="1"/>
        </p:nvSpPr>
        <p:spPr>
          <a:xfrm>
            <a:off x="0" y="0"/>
            <a:ext cx="12192000" cy="1122363"/>
          </a:xfrm>
          <a:prstGeom prst="flowChartDocument">
            <a:avLst/>
          </a:prstGeom>
          <a:solidFill>
            <a:srgbClr val="007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5C88F44A-2500-DF8B-1F89-4C862BEE38D6}"/>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52209"/>
          <a:stretch/>
        </p:blipFill>
        <p:spPr>
          <a:xfrm>
            <a:off x="4280969" y="0"/>
            <a:ext cx="5842000" cy="1201738"/>
          </a:xfrm>
          <a:prstGeom prst="rect">
            <a:avLst/>
          </a:prstGeom>
        </p:spPr>
      </p:pic>
      <p:pic>
        <p:nvPicPr>
          <p:cNvPr id="14" name="Picture 13">
            <a:extLst>
              <a:ext uri="{FF2B5EF4-FFF2-40B4-BE49-F238E27FC236}">
                <a16:creationId xmlns:a16="http://schemas.microsoft.com/office/drawing/2014/main" id="{F3863FD3-5C48-5859-ADF0-8807C6EA8E76}"/>
              </a:ext>
            </a:extLst>
          </p:cNvPr>
          <p:cNvPicPr>
            <a:picLocks noChangeAspect="1"/>
          </p:cNvPicPr>
          <p:nvPr userDrawn="1"/>
        </p:nvPicPr>
        <p:blipFill rotWithShape="1">
          <a:blip r:embed="rId3">
            <a:extLst>
              <a:ext uri="{28A0092B-C50C-407E-A947-70E740481C1C}">
                <a14:useLocalDpi xmlns:a14="http://schemas.microsoft.com/office/drawing/2010/main"/>
              </a:ext>
            </a:extLst>
          </a:blip>
          <a:srcRect t="36015" r="12581"/>
          <a:stretch/>
        </p:blipFill>
        <p:spPr>
          <a:xfrm>
            <a:off x="7029450" y="-1"/>
            <a:ext cx="5162550" cy="1641473"/>
          </a:xfrm>
          <a:prstGeom prst="rect">
            <a:avLst/>
          </a:prstGeom>
        </p:spPr>
      </p:pic>
      <p:cxnSp>
        <p:nvCxnSpPr>
          <p:cNvPr id="15" name="Straight Connector 14">
            <a:extLst>
              <a:ext uri="{FF2B5EF4-FFF2-40B4-BE49-F238E27FC236}">
                <a16:creationId xmlns:a16="http://schemas.microsoft.com/office/drawing/2014/main" id="{0B2C539F-05C0-F939-EE19-6C46A460B16A}"/>
              </a:ext>
            </a:extLst>
          </p:cNvPr>
          <p:cNvCxnSpPr>
            <a:cxnSpLocks/>
          </p:cNvCxnSpPr>
          <p:nvPr userDrawn="1"/>
        </p:nvCxnSpPr>
        <p:spPr>
          <a:xfrm>
            <a:off x="-224590" y="548026"/>
            <a:ext cx="539722" cy="0"/>
          </a:xfrm>
          <a:prstGeom prst="line">
            <a:avLst/>
          </a:prstGeom>
          <a:ln w="1270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7">
            <a:extLst>
              <a:ext uri="{FF2B5EF4-FFF2-40B4-BE49-F238E27FC236}">
                <a16:creationId xmlns:a16="http://schemas.microsoft.com/office/drawing/2014/main" id="{A8131E4D-E8E2-860F-4E9F-4E6A12EC8995}"/>
              </a:ext>
            </a:extLst>
          </p:cNvPr>
          <p:cNvSpPr>
            <a:spLocks noGrp="1"/>
          </p:cNvSpPr>
          <p:nvPr>
            <p:ph type="body" sz="quarter" idx="13" hasCustomPrompt="1"/>
          </p:nvPr>
        </p:nvSpPr>
        <p:spPr>
          <a:xfrm>
            <a:off x="539722" y="0"/>
            <a:ext cx="5258897" cy="1122359"/>
          </a:xfrm>
        </p:spPr>
        <p:txBody>
          <a:bodyPr vert="horz" lIns="91440" tIns="45720" rIns="91440" bIns="45720" rtlCol="0" anchor="ctr">
            <a:normAutofit/>
          </a:bodyPr>
          <a:lstStyle>
            <a:lvl1pPr>
              <a:defRPr lang="en-US" sz="1200" b="1" i="0" kern="1200" spc="30" baseline="0" dirty="0">
                <a:solidFill>
                  <a:schemeClr val="bg1"/>
                </a:solidFill>
                <a:latin typeface="Gotham Bold" pitchFamily="2" charset="0"/>
                <a:ea typeface="+mj-ea"/>
                <a:cs typeface="Gotham Bold" pitchFamily="2" charset="0"/>
              </a:defRPr>
            </a:lvl1pPr>
          </a:lstStyle>
          <a:p>
            <a:pPr lvl="0">
              <a:spcBef>
                <a:spcPct val="0"/>
              </a:spcBef>
            </a:pPr>
            <a:r>
              <a:rPr lang="en-US" dirty="0"/>
              <a:t>CLICK TO EDIT MASTER TEXT STYLES</a:t>
            </a:r>
          </a:p>
        </p:txBody>
      </p:sp>
      <p:pic>
        <p:nvPicPr>
          <p:cNvPr id="17" name="Picture 16">
            <a:extLst>
              <a:ext uri="{FF2B5EF4-FFF2-40B4-BE49-F238E27FC236}">
                <a16:creationId xmlns:a16="http://schemas.microsoft.com/office/drawing/2014/main" id="{AD2D344E-EAC0-EBDC-37B2-ED6BB1926150}"/>
              </a:ext>
            </a:extLst>
          </p:cNvPr>
          <p:cNvPicPr>
            <a:picLocks noChangeAspect="1"/>
          </p:cNvPicPr>
          <p:nvPr userDrawn="1"/>
        </p:nvPicPr>
        <p:blipFill>
          <a:blip r:embed="rId4"/>
          <a:stretch>
            <a:fillRect/>
          </a:stretch>
        </p:blipFill>
        <p:spPr>
          <a:xfrm>
            <a:off x="11353800" y="436558"/>
            <a:ext cx="359862" cy="249242"/>
          </a:xfrm>
          <a:prstGeom prst="rect">
            <a:avLst/>
          </a:prstGeom>
        </p:spPr>
      </p:pic>
      <p:sp>
        <p:nvSpPr>
          <p:cNvPr id="2" name="Title 1">
            <a:extLst>
              <a:ext uri="{FF2B5EF4-FFF2-40B4-BE49-F238E27FC236}">
                <a16:creationId xmlns:a16="http://schemas.microsoft.com/office/drawing/2014/main" id="{B0B944F4-C302-1502-F354-729AAC9858BA}"/>
              </a:ext>
            </a:extLst>
          </p:cNvPr>
          <p:cNvSpPr>
            <a:spLocks noGrp="1"/>
          </p:cNvSpPr>
          <p:nvPr>
            <p:ph type="title"/>
          </p:nvPr>
        </p:nvSpPr>
        <p:spPr>
          <a:xfrm>
            <a:off x="831850" y="1486922"/>
            <a:ext cx="10515600" cy="2253228"/>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863DB1CC-F912-0794-1483-24E14C670E66}"/>
              </a:ext>
            </a:extLst>
          </p:cNvPr>
          <p:cNvSpPr>
            <a:spLocks noGrp="1"/>
          </p:cNvSpPr>
          <p:nvPr>
            <p:ph type="body" idx="1"/>
          </p:nvPr>
        </p:nvSpPr>
        <p:spPr>
          <a:xfrm>
            <a:off x="831850" y="3767138"/>
            <a:ext cx="10515600" cy="1500187"/>
          </a:xfrm>
        </p:spPr>
        <p:txBody>
          <a:bodyPr>
            <a:normAutofit/>
          </a:bodyPr>
          <a:lstStyle>
            <a:lvl1pPr marL="0" indent="0">
              <a:buNone/>
              <a:defRPr sz="2800" b="1" i="0">
                <a:solidFill>
                  <a:schemeClr val="tx1"/>
                </a:solidFill>
                <a:latin typeface="Gotham Bold" pitchFamily="2" charset="0"/>
                <a:cs typeface="Gotham Bol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EA9D5796-B8F7-D80E-A9E2-47B1F2DAED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C1D300-7076-4DF1-1FCF-65FDB298A8D9}"/>
              </a:ext>
            </a:extLst>
          </p:cNvPr>
          <p:cNvSpPr>
            <a:spLocks noGrp="1"/>
          </p:cNvSpPr>
          <p:nvPr>
            <p:ph type="sldNum" sz="quarter" idx="12"/>
          </p:nvPr>
        </p:nvSpPr>
        <p:spPr/>
        <p:txBody>
          <a:bodyPr/>
          <a:lstStyle/>
          <a:p>
            <a:fld id="{B9021C96-1753-734A-BAFD-92CBC8037009}" type="slidenum">
              <a:rPr lang="en-US" smtClean="0"/>
              <a:t>‹#›</a:t>
            </a:fld>
            <a:endParaRPr lang="en-US"/>
          </a:p>
        </p:txBody>
      </p:sp>
    </p:spTree>
    <p:extLst>
      <p:ext uri="{BB962C8B-B14F-4D97-AF65-F5344CB8AC3E}">
        <p14:creationId xmlns:p14="http://schemas.microsoft.com/office/powerpoint/2010/main" val="25790039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733CAFD9-3F60-BCA9-1371-E76F16C908E5}"/>
              </a:ext>
            </a:extLst>
          </p:cNvPr>
          <p:cNvCxnSpPr>
            <a:cxnSpLocks/>
          </p:cNvCxnSpPr>
          <p:nvPr userDrawn="1"/>
        </p:nvCxnSpPr>
        <p:spPr>
          <a:xfrm>
            <a:off x="-224590" y="548026"/>
            <a:ext cx="539722" cy="0"/>
          </a:xfrm>
          <a:prstGeom prst="line">
            <a:avLst/>
          </a:prstGeom>
          <a:ln w="127000" cap="rnd">
            <a:solidFill>
              <a:srgbClr val="0070B9"/>
            </a:solidFill>
          </a:ln>
        </p:spPr>
        <p:style>
          <a:lnRef idx="1">
            <a:schemeClr val="accent1"/>
          </a:lnRef>
          <a:fillRef idx="0">
            <a:schemeClr val="accent1"/>
          </a:fillRef>
          <a:effectRef idx="0">
            <a:schemeClr val="accent1"/>
          </a:effectRef>
          <a:fontRef idx="minor">
            <a:schemeClr val="tx1"/>
          </a:fontRef>
        </p:style>
      </p:cxnSp>
      <p:sp>
        <p:nvSpPr>
          <p:cNvPr id="10" name="Text Placeholder 17">
            <a:extLst>
              <a:ext uri="{FF2B5EF4-FFF2-40B4-BE49-F238E27FC236}">
                <a16:creationId xmlns:a16="http://schemas.microsoft.com/office/drawing/2014/main" id="{3ADEDD47-6863-7428-85C2-60F2E487DD09}"/>
              </a:ext>
            </a:extLst>
          </p:cNvPr>
          <p:cNvSpPr>
            <a:spLocks noGrp="1"/>
          </p:cNvSpPr>
          <p:nvPr>
            <p:ph type="body" sz="quarter" idx="13" hasCustomPrompt="1"/>
          </p:nvPr>
        </p:nvSpPr>
        <p:spPr>
          <a:xfrm>
            <a:off x="539722" y="0"/>
            <a:ext cx="5258897" cy="1122359"/>
          </a:xfrm>
        </p:spPr>
        <p:txBody>
          <a:bodyPr vert="horz" lIns="91440" tIns="45720" rIns="91440" bIns="45720" rtlCol="0" anchor="ctr">
            <a:normAutofit/>
          </a:bodyPr>
          <a:lstStyle>
            <a:lvl1pPr>
              <a:defRPr lang="en-US" sz="1200" b="1" i="0" kern="1200" spc="30" baseline="0" dirty="0">
                <a:solidFill>
                  <a:schemeClr val="tx1"/>
                </a:solidFill>
                <a:latin typeface="Gotham Bold" pitchFamily="2" charset="0"/>
                <a:ea typeface="+mj-ea"/>
                <a:cs typeface="Gotham Bold" pitchFamily="2" charset="0"/>
              </a:defRPr>
            </a:lvl1pPr>
          </a:lstStyle>
          <a:p>
            <a:pPr lvl="0">
              <a:spcBef>
                <a:spcPct val="0"/>
              </a:spcBef>
            </a:pPr>
            <a:r>
              <a:rPr lang="en-US" dirty="0"/>
              <a:t>CLICK TO EDIT MASTER TEXT STYLES</a:t>
            </a:r>
          </a:p>
        </p:txBody>
      </p:sp>
      <p:sp>
        <p:nvSpPr>
          <p:cNvPr id="2" name="Title 1">
            <a:extLst>
              <a:ext uri="{FF2B5EF4-FFF2-40B4-BE49-F238E27FC236}">
                <a16:creationId xmlns:a16="http://schemas.microsoft.com/office/drawing/2014/main" id="{95B17EA0-DE0D-032D-D26C-BDE8B3536E80}"/>
              </a:ext>
            </a:extLst>
          </p:cNvPr>
          <p:cNvSpPr>
            <a:spLocks noGrp="1"/>
          </p:cNvSpPr>
          <p:nvPr>
            <p:ph type="title"/>
          </p:nvPr>
        </p:nvSpPr>
        <p:spPr/>
        <p:txBody>
          <a:bodyPr anchor="b" anchorCtr="0"/>
          <a:lstStyle/>
          <a:p>
            <a:r>
              <a:rPr lang="en-US" dirty="0"/>
              <a:t>Click to edit Master title style</a:t>
            </a:r>
          </a:p>
        </p:txBody>
      </p:sp>
      <p:sp>
        <p:nvSpPr>
          <p:cNvPr id="3" name="Content Placeholder 2">
            <a:extLst>
              <a:ext uri="{FF2B5EF4-FFF2-40B4-BE49-F238E27FC236}">
                <a16:creationId xmlns:a16="http://schemas.microsoft.com/office/drawing/2014/main" id="{048924A5-E937-06FF-A6A2-3FC82A7BF8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6C0C9E-A6A6-ECE0-A5F5-2C9BE68C74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ABA0C465-7DA4-1AB8-B4A0-747D7946BB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26A7F5-130D-D19E-D668-3F95C667C68E}"/>
              </a:ext>
            </a:extLst>
          </p:cNvPr>
          <p:cNvSpPr>
            <a:spLocks noGrp="1"/>
          </p:cNvSpPr>
          <p:nvPr>
            <p:ph type="sldNum" sz="quarter" idx="12"/>
          </p:nvPr>
        </p:nvSpPr>
        <p:spPr/>
        <p:txBody>
          <a:bodyPr/>
          <a:lstStyle/>
          <a:p>
            <a:fld id="{B9021C96-1753-734A-BAFD-92CBC8037009}" type="slidenum">
              <a:rPr lang="en-US" smtClean="0"/>
              <a:t>‹#›</a:t>
            </a:fld>
            <a:endParaRPr lang="en-US"/>
          </a:p>
        </p:txBody>
      </p:sp>
    </p:spTree>
    <p:extLst>
      <p:ext uri="{BB962C8B-B14F-4D97-AF65-F5344CB8AC3E}">
        <p14:creationId xmlns:p14="http://schemas.microsoft.com/office/powerpoint/2010/main" val="1386928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EAED767-BE3B-1B2E-C158-388F66869E18}"/>
              </a:ext>
            </a:extLst>
          </p:cNvPr>
          <p:cNvCxnSpPr>
            <a:cxnSpLocks/>
          </p:cNvCxnSpPr>
          <p:nvPr userDrawn="1"/>
        </p:nvCxnSpPr>
        <p:spPr>
          <a:xfrm>
            <a:off x="-224590" y="548026"/>
            <a:ext cx="539722" cy="0"/>
          </a:xfrm>
          <a:prstGeom prst="line">
            <a:avLst/>
          </a:prstGeom>
          <a:ln w="127000" cap="rnd">
            <a:solidFill>
              <a:srgbClr val="FFB548"/>
            </a:solidFill>
          </a:ln>
        </p:spPr>
        <p:style>
          <a:lnRef idx="1">
            <a:schemeClr val="accent1"/>
          </a:lnRef>
          <a:fillRef idx="0">
            <a:schemeClr val="accent1"/>
          </a:fillRef>
          <a:effectRef idx="0">
            <a:schemeClr val="accent1"/>
          </a:effectRef>
          <a:fontRef idx="minor">
            <a:schemeClr val="tx1"/>
          </a:fontRef>
        </p:style>
      </p:cxnSp>
      <p:sp>
        <p:nvSpPr>
          <p:cNvPr id="8" name="Text Placeholder 17">
            <a:extLst>
              <a:ext uri="{FF2B5EF4-FFF2-40B4-BE49-F238E27FC236}">
                <a16:creationId xmlns:a16="http://schemas.microsoft.com/office/drawing/2014/main" id="{FC5CFE94-7AE9-A5E0-38AA-C0ED7533D390}"/>
              </a:ext>
            </a:extLst>
          </p:cNvPr>
          <p:cNvSpPr>
            <a:spLocks noGrp="1"/>
          </p:cNvSpPr>
          <p:nvPr>
            <p:ph type="body" sz="quarter" idx="13" hasCustomPrompt="1"/>
          </p:nvPr>
        </p:nvSpPr>
        <p:spPr>
          <a:xfrm>
            <a:off x="539722" y="0"/>
            <a:ext cx="5258897" cy="1122359"/>
          </a:xfrm>
        </p:spPr>
        <p:txBody>
          <a:bodyPr vert="horz" lIns="91440" tIns="45720" rIns="91440" bIns="45720" rtlCol="0" anchor="ctr">
            <a:normAutofit/>
          </a:bodyPr>
          <a:lstStyle>
            <a:lvl1pPr>
              <a:defRPr lang="en-US" sz="1200" b="1" i="0" kern="1200" spc="30" baseline="0" dirty="0">
                <a:solidFill>
                  <a:schemeClr val="tx1"/>
                </a:solidFill>
                <a:latin typeface="Gotham Bold" pitchFamily="2" charset="0"/>
                <a:ea typeface="+mj-ea"/>
                <a:cs typeface="Gotham Bold" pitchFamily="2" charset="0"/>
              </a:defRPr>
            </a:lvl1pPr>
          </a:lstStyle>
          <a:p>
            <a:pPr lvl="0">
              <a:spcBef>
                <a:spcPct val="0"/>
              </a:spcBef>
            </a:pPr>
            <a:r>
              <a:rPr lang="en-US" dirty="0"/>
              <a:t>CLICK TO EDIT MASTER TEXT STYLES</a:t>
            </a:r>
          </a:p>
        </p:txBody>
      </p:sp>
      <p:sp>
        <p:nvSpPr>
          <p:cNvPr id="2" name="Title 1">
            <a:extLst>
              <a:ext uri="{FF2B5EF4-FFF2-40B4-BE49-F238E27FC236}">
                <a16:creationId xmlns:a16="http://schemas.microsoft.com/office/drawing/2014/main" id="{95B17EA0-DE0D-032D-D26C-BDE8B3536E80}"/>
              </a:ext>
            </a:extLst>
          </p:cNvPr>
          <p:cNvSpPr>
            <a:spLocks noGrp="1"/>
          </p:cNvSpPr>
          <p:nvPr>
            <p:ph type="title"/>
          </p:nvPr>
        </p:nvSpPr>
        <p:spPr/>
        <p:txBody>
          <a:bodyPr anchor="b" anchorCtr="0"/>
          <a:lstStyle/>
          <a:p>
            <a:r>
              <a:rPr lang="en-US" dirty="0"/>
              <a:t>Click to edit Master title style</a:t>
            </a:r>
          </a:p>
        </p:txBody>
      </p:sp>
      <p:sp>
        <p:nvSpPr>
          <p:cNvPr id="3" name="Content Placeholder 2">
            <a:extLst>
              <a:ext uri="{FF2B5EF4-FFF2-40B4-BE49-F238E27FC236}">
                <a16:creationId xmlns:a16="http://schemas.microsoft.com/office/drawing/2014/main" id="{048924A5-E937-06FF-A6A2-3FC82A7BF8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6C0C9E-A6A6-ECE0-A5F5-2C9BE68C74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ABA0C465-7DA4-1AB8-B4A0-747D7946BB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26A7F5-130D-D19E-D668-3F95C667C68E}"/>
              </a:ext>
            </a:extLst>
          </p:cNvPr>
          <p:cNvSpPr>
            <a:spLocks noGrp="1"/>
          </p:cNvSpPr>
          <p:nvPr>
            <p:ph type="sldNum" sz="quarter" idx="12"/>
          </p:nvPr>
        </p:nvSpPr>
        <p:spPr/>
        <p:txBody>
          <a:bodyPr/>
          <a:lstStyle/>
          <a:p>
            <a:fld id="{B9021C96-1753-734A-BAFD-92CBC8037009}" type="slidenum">
              <a:rPr lang="en-US" smtClean="0"/>
              <a:t>‹#›</a:t>
            </a:fld>
            <a:endParaRPr lang="en-US"/>
          </a:p>
        </p:txBody>
      </p:sp>
    </p:spTree>
    <p:extLst>
      <p:ext uri="{BB962C8B-B14F-4D97-AF65-F5344CB8AC3E}">
        <p14:creationId xmlns:p14="http://schemas.microsoft.com/office/powerpoint/2010/main" val="36412172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4EFC3-EBED-1B62-1B36-00E1B8BBA432}"/>
              </a:ext>
            </a:extLst>
          </p:cNvPr>
          <p:cNvSpPr>
            <a:spLocks noGrp="1"/>
          </p:cNvSpPr>
          <p:nvPr>
            <p:ph type="title"/>
          </p:nvPr>
        </p:nvSpPr>
        <p:spPr/>
        <p:txBody>
          <a:bodyPr anchor="b" anchorCtr="0"/>
          <a:lstStyle/>
          <a:p>
            <a:r>
              <a:rPr lang="en-US"/>
              <a:t>Click to edit Master title style</a:t>
            </a:r>
          </a:p>
        </p:txBody>
      </p:sp>
      <p:sp>
        <p:nvSpPr>
          <p:cNvPr id="4" name="Footer Placeholder 3">
            <a:extLst>
              <a:ext uri="{FF2B5EF4-FFF2-40B4-BE49-F238E27FC236}">
                <a16:creationId xmlns:a16="http://schemas.microsoft.com/office/drawing/2014/main" id="{D1D993B7-E344-2824-6670-B59484BB3E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B78800-D57E-72A5-126E-2096420BB7A6}"/>
              </a:ext>
            </a:extLst>
          </p:cNvPr>
          <p:cNvSpPr>
            <a:spLocks noGrp="1"/>
          </p:cNvSpPr>
          <p:nvPr>
            <p:ph type="sldNum" sz="quarter" idx="12"/>
          </p:nvPr>
        </p:nvSpPr>
        <p:spPr/>
        <p:txBody>
          <a:bodyPr/>
          <a:lstStyle/>
          <a:p>
            <a:fld id="{B9021C96-1753-734A-BAFD-92CBC8037009}" type="slidenum">
              <a:rPr lang="en-US" smtClean="0"/>
              <a:t>‹#›</a:t>
            </a:fld>
            <a:endParaRPr lang="en-US"/>
          </a:p>
        </p:txBody>
      </p:sp>
    </p:spTree>
    <p:extLst>
      <p:ext uri="{BB962C8B-B14F-4D97-AF65-F5344CB8AC3E}">
        <p14:creationId xmlns:p14="http://schemas.microsoft.com/office/powerpoint/2010/main" val="26912367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DCAB7-6908-9CA0-3DC7-9F358EDACE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7BE7C9-D51C-8C49-B492-ED30F886C7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DF248D-7258-588B-4316-C51A5253832A}"/>
              </a:ext>
            </a:extLst>
          </p:cNvPr>
          <p:cNvSpPr>
            <a:spLocks noGrp="1"/>
          </p:cNvSpPr>
          <p:nvPr>
            <p:ph type="body" sz="half" idx="2"/>
          </p:nvPr>
        </p:nvSpPr>
        <p:spPr>
          <a:xfrm>
            <a:off x="839788" y="2057400"/>
            <a:ext cx="3932237" cy="3811588"/>
          </a:xfrm>
        </p:spPr>
        <p:txBody>
          <a:bodyPr/>
          <a:lstStyle>
            <a:lvl1pPr marL="0" indent="0">
              <a:buNone/>
              <a:defRPr sz="1600" b="0" i="0">
                <a:latin typeface="Gotham Book" pitchFamily="2" charset="0"/>
                <a:cs typeface="Gotham Book"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a:extLst>
              <a:ext uri="{FF2B5EF4-FFF2-40B4-BE49-F238E27FC236}">
                <a16:creationId xmlns:a16="http://schemas.microsoft.com/office/drawing/2014/main" id="{DEEAF69E-66B4-82BC-CBB4-25BF27849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01E0A6-EC17-2E35-374B-8E0AAFD21C7E}"/>
              </a:ext>
            </a:extLst>
          </p:cNvPr>
          <p:cNvSpPr>
            <a:spLocks noGrp="1"/>
          </p:cNvSpPr>
          <p:nvPr>
            <p:ph type="sldNum" sz="quarter" idx="12"/>
          </p:nvPr>
        </p:nvSpPr>
        <p:spPr/>
        <p:txBody>
          <a:bodyPr/>
          <a:lstStyle/>
          <a:p>
            <a:fld id="{B9021C96-1753-734A-BAFD-92CBC8037009}" type="slidenum">
              <a:rPr lang="en-US" smtClean="0"/>
              <a:t>‹#›</a:t>
            </a:fld>
            <a:endParaRPr lang="en-US"/>
          </a:p>
        </p:txBody>
      </p:sp>
    </p:spTree>
    <p:extLst>
      <p:ext uri="{BB962C8B-B14F-4D97-AF65-F5344CB8AC3E}">
        <p14:creationId xmlns:p14="http://schemas.microsoft.com/office/powerpoint/2010/main" val="5704379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4FDBE-4569-F08B-617B-17E7C9208D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045398-46A0-F04A-98FD-4C5140479A72}"/>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C6262E98-8811-C667-AE88-D1BB024F25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5C7A84-C791-B863-9992-0AC6B57E12F5}"/>
              </a:ext>
            </a:extLst>
          </p:cNvPr>
          <p:cNvSpPr>
            <a:spLocks noGrp="1"/>
          </p:cNvSpPr>
          <p:nvPr>
            <p:ph type="sldNum" sz="quarter" idx="12"/>
          </p:nvPr>
        </p:nvSpPr>
        <p:spPr/>
        <p:txBody>
          <a:bodyPr/>
          <a:lstStyle/>
          <a:p>
            <a:fld id="{B9021C96-1753-734A-BAFD-92CBC8037009}" type="slidenum">
              <a:rPr lang="en-US" smtClean="0"/>
              <a:t>‹#›</a:t>
            </a:fld>
            <a:endParaRPr lang="en-US" dirty="0"/>
          </a:p>
        </p:txBody>
      </p:sp>
    </p:spTree>
    <p:extLst>
      <p:ext uri="{BB962C8B-B14F-4D97-AF65-F5344CB8AC3E}">
        <p14:creationId xmlns:p14="http://schemas.microsoft.com/office/powerpoint/2010/main" val="687880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Document 10">
            <a:extLst>
              <a:ext uri="{FF2B5EF4-FFF2-40B4-BE49-F238E27FC236}">
                <a16:creationId xmlns:a16="http://schemas.microsoft.com/office/drawing/2014/main" id="{51B77F24-2EF6-48C7-833E-BE51D8F9FE95}"/>
              </a:ext>
            </a:extLst>
          </p:cNvPr>
          <p:cNvSpPr/>
          <p:nvPr userDrawn="1"/>
        </p:nvSpPr>
        <p:spPr>
          <a:xfrm>
            <a:off x="0" y="0"/>
            <a:ext cx="12192000" cy="1122363"/>
          </a:xfrm>
          <a:prstGeom prst="flowChartDocument">
            <a:avLst/>
          </a:prstGeom>
          <a:solidFill>
            <a:srgbClr val="E05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61648AE2-8FCB-86B1-F7FD-F6C810C94102}"/>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52209"/>
          <a:stretch/>
        </p:blipFill>
        <p:spPr>
          <a:xfrm>
            <a:off x="4280969" y="0"/>
            <a:ext cx="5842000" cy="1201737"/>
          </a:xfrm>
          <a:prstGeom prst="rect">
            <a:avLst/>
          </a:prstGeom>
        </p:spPr>
      </p:pic>
      <p:pic>
        <p:nvPicPr>
          <p:cNvPr id="14" name="Picture 13">
            <a:extLst>
              <a:ext uri="{FF2B5EF4-FFF2-40B4-BE49-F238E27FC236}">
                <a16:creationId xmlns:a16="http://schemas.microsoft.com/office/drawing/2014/main" id="{5D742323-3CFC-EF54-DF25-B88B205D0F7C}"/>
              </a:ext>
            </a:extLst>
          </p:cNvPr>
          <p:cNvPicPr>
            <a:picLocks noChangeAspect="1"/>
          </p:cNvPicPr>
          <p:nvPr userDrawn="1"/>
        </p:nvPicPr>
        <p:blipFill rotWithShape="1">
          <a:blip r:embed="rId3">
            <a:extLst>
              <a:ext uri="{28A0092B-C50C-407E-A947-70E740481C1C}">
                <a14:useLocalDpi xmlns:a14="http://schemas.microsoft.com/office/drawing/2010/main"/>
              </a:ext>
            </a:extLst>
          </a:blip>
          <a:srcRect t="36015" r="12581"/>
          <a:stretch/>
        </p:blipFill>
        <p:spPr>
          <a:xfrm>
            <a:off x="7029450" y="-1"/>
            <a:ext cx="5162550" cy="1641473"/>
          </a:xfrm>
          <a:prstGeom prst="rect">
            <a:avLst/>
          </a:prstGeom>
        </p:spPr>
      </p:pic>
      <p:cxnSp>
        <p:nvCxnSpPr>
          <p:cNvPr id="15" name="Straight Connector 14">
            <a:extLst>
              <a:ext uri="{FF2B5EF4-FFF2-40B4-BE49-F238E27FC236}">
                <a16:creationId xmlns:a16="http://schemas.microsoft.com/office/drawing/2014/main" id="{842CD794-CEAE-4213-88D8-7D561AE0851A}"/>
              </a:ext>
            </a:extLst>
          </p:cNvPr>
          <p:cNvCxnSpPr>
            <a:cxnSpLocks/>
          </p:cNvCxnSpPr>
          <p:nvPr userDrawn="1"/>
        </p:nvCxnSpPr>
        <p:spPr>
          <a:xfrm>
            <a:off x="-224590" y="548026"/>
            <a:ext cx="539722" cy="0"/>
          </a:xfrm>
          <a:prstGeom prst="line">
            <a:avLst/>
          </a:prstGeom>
          <a:ln w="1270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7">
            <a:extLst>
              <a:ext uri="{FF2B5EF4-FFF2-40B4-BE49-F238E27FC236}">
                <a16:creationId xmlns:a16="http://schemas.microsoft.com/office/drawing/2014/main" id="{9949496B-95BE-5484-079D-5806E1F59BF2}"/>
              </a:ext>
            </a:extLst>
          </p:cNvPr>
          <p:cNvSpPr>
            <a:spLocks noGrp="1"/>
          </p:cNvSpPr>
          <p:nvPr>
            <p:ph type="body" sz="quarter" idx="13" hasCustomPrompt="1"/>
          </p:nvPr>
        </p:nvSpPr>
        <p:spPr>
          <a:xfrm>
            <a:off x="539722" y="0"/>
            <a:ext cx="5258897" cy="1122359"/>
          </a:xfrm>
        </p:spPr>
        <p:txBody>
          <a:bodyPr vert="horz" lIns="91440" tIns="45720" rIns="91440" bIns="45720" rtlCol="0" anchor="ctr">
            <a:normAutofit/>
          </a:bodyPr>
          <a:lstStyle>
            <a:lvl1pPr>
              <a:defRPr lang="en-US" sz="1200" b="1" i="0" kern="1200" spc="30" baseline="0" dirty="0">
                <a:solidFill>
                  <a:schemeClr val="bg1"/>
                </a:solidFill>
                <a:latin typeface="Gotham Bold" pitchFamily="2" charset="0"/>
                <a:ea typeface="+mj-ea"/>
                <a:cs typeface="Gotham Bold" pitchFamily="2" charset="0"/>
              </a:defRPr>
            </a:lvl1pPr>
          </a:lstStyle>
          <a:p>
            <a:pPr lvl="0">
              <a:spcBef>
                <a:spcPct val="0"/>
              </a:spcBef>
            </a:pPr>
            <a:r>
              <a:rPr lang="en-US" dirty="0"/>
              <a:t>CLICK TO EDIT MASTER TEXT STYLES</a:t>
            </a:r>
          </a:p>
        </p:txBody>
      </p:sp>
      <p:pic>
        <p:nvPicPr>
          <p:cNvPr id="17" name="Picture 16">
            <a:extLst>
              <a:ext uri="{FF2B5EF4-FFF2-40B4-BE49-F238E27FC236}">
                <a16:creationId xmlns:a16="http://schemas.microsoft.com/office/drawing/2014/main" id="{4DFDF12E-4541-A682-E92F-12A3AE2A8DAD}"/>
              </a:ext>
            </a:extLst>
          </p:cNvPr>
          <p:cNvPicPr>
            <a:picLocks noChangeAspect="1"/>
          </p:cNvPicPr>
          <p:nvPr userDrawn="1"/>
        </p:nvPicPr>
        <p:blipFill>
          <a:blip r:embed="rId4"/>
          <a:stretch>
            <a:fillRect/>
          </a:stretch>
        </p:blipFill>
        <p:spPr>
          <a:xfrm>
            <a:off x="11353800" y="436558"/>
            <a:ext cx="359862" cy="249242"/>
          </a:xfrm>
          <a:prstGeom prst="rect">
            <a:avLst/>
          </a:prstGeom>
        </p:spPr>
      </p:pic>
      <p:sp>
        <p:nvSpPr>
          <p:cNvPr id="2" name="Title 1">
            <a:extLst>
              <a:ext uri="{FF2B5EF4-FFF2-40B4-BE49-F238E27FC236}">
                <a16:creationId xmlns:a16="http://schemas.microsoft.com/office/drawing/2014/main" id="{B0B944F4-C302-1502-F354-729AAC9858BA}"/>
              </a:ext>
            </a:extLst>
          </p:cNvPr>
          <p:cNvSpPr>
            <a:spLocks noGrp="1"/>
          </p:cNvSpPr>
          <p:nvPr>
            <p:ph type="title"/>
          </p:nvPr>
        </p:nvSpPr>
        <p:spPr>
          <a:xfrm>
            <a:off x="831850" y="1486922"/>
            <a:ext cx="10515600" cy="2253228"/>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863DB1CC-F912-0794-1483-24E14C670E66}"/>
              </a:ext>
            </a:extLst>
          </p:cNvPr>
          <p:cNvSpPr>
            <a:spLocks noGrp="1"/>
          </p:cNvSpPr>
          <p:nvPr>
            <p:ph type="body" idx="1"/>
          </p:nvPr>
        </p:nvSpPr>
        <p:spPr>
          <a:xfrm>
            <a:off x="831850" y="3767138"/>
            <a:ext cx="10515600" cy="1500187"/>
          </a:xfrm>
        </p:spPr>
        <p:txBody>
          <a:bodyPr>
            <a:normAutofit/>
          </a:bodyPr>
          <a:lstStyle>
            <a:lvl1pPr marL="0" indent="0">
              <a:buNone/>
              <a:defRPr sz="2800" b="1" i="0">
                <a:solidFill>
                  <a:schemeClr val="tx1"/>
                </a:solidFill>
                <a:latin typeface="Gotham Bold" pitchFamily="2" charset="0"/>
                <a:cs typeface="Gotham Bol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EA9D5796-B8F7-D80E-A9E2-47B1F2DAED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C1D300-7076-4DF1-1FCF-65FDB298A8D9}"/>
              </a:ext>
            </a:extLst>
          </p:cNvPr>
          <p:cNvSpPr>
            <a:spLocks noGrp="1"/>
          </p:cNvSpPr>
          <p:nvPr>
            <p:ph type="sldNum" sz="quarter" idx="12"/>
          </p:nvPr>
        </p:nvSpPr>
        <p:spPr/>
        <p:txBody>
          <a:bodyPr/>
          <a:lstStyle/>
          <a:p>
            <a:fld id="{B9021C96-1753-734A-BAFD-92CBC8037009}" type="slidenum">
              <a:rPr lang="en-US" smtClean="0"/>
              <a:t>‹#›</a:t>
            </a:fld>
            <a:endParaRPr lang="en-US"/>
          </a:p>
        </p:txBody>
      </p:sp>
    </p:spTree>
    <p:extLst>
      <p:ext uri="{BB962C8B-B14F-4D97-AF65-F5344CB8AC3E}">
        <p14:creationId xmlns:p14="http://schemas.microsoft.com/office/powerpoint/2010/main" val="34108892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733CAFD9-3F60-BCA9-1371-E76F16C908E5}"/>
              </a:ext>
            </a:extLst>
          </p:cNvPr>
          <p:cNvCxnSpPr>
            <a:cxnSpLocks/>
          </p:cNvCxnSpPr>
          <p:nvPr userDrawn="1"/>
        </p:nvCxnSpPr>
        <p:spPr>
          <a:xfrm>
            <a:off x="-224590" y="548026"/>
            <a:ext cx="539722" cy="0"/>
          </a:xfrm>
          <a:prstGeom prst="line">
            <a:avLst/>
          </a:prstGeom>
          <a:ln w="127000" cap="rnd">
            <a:solidFill>
              <a:srgbClr val="E0592A"/>
            </a:solidFill>
          </a:ln>
        </p:spPr>
        <p:style>
          <a:lnRef idx="1">
            <a:schemeClr val="accent1"/>
          </a:lnRef>
          <a:fillRef idx="0">
            <a:schemeClr val="accent1"/>
          </a:fillRef>
          <a:effectRef idx="0">
            <a:schemeClr val="accent1"/>
          </a:effectRef>
          <a:fontRef idx="minor">
            <a:schemeClr val="tx1"/>
          </a:fontRef>
        </p:style>
      </p:cxnSp>
      <p:sp>
        <p:nvSpPr>
          <p:cNvPr id="10" name="Text Placeholder 17">
            <a:extLst>
              <a:ext uri="{FF2B5EF4-FFF2-40B4-BE49-F238E27FC236}">
                <a16:creationId xmlns:a16="http://schemas.microsoft.com/office/drawing/2014/main" id="{3ADEDD47-6863-7428-85C2-60F2E487DD09}"/>
              </a:ext>
            </a:extLst>
          </p:cNvPr>
          <p:cNvSpPr>
            <a:spLocks noGrp="1"/>
          </p:cNvSpPr>
          <p:nvPr>
            <p:ph type="body" sz="quarter" idx="13" hasCustomPrompt="1"/>
          </p:nvPr>
        </p:nvSpPr>
        <p:spPr>
          <a:xfrm>
            <a:off x="539722" y="0"/>
            <a:ext cx="5258897" cy="1122359"/>
          </a:xfrm>
        </p:spPr>
        <p:txBody>
          <a:bodyPr vert="horz" lIns="91440" tIns="45720" rIns="91440" bIns="45720" rtlCol="0" anchor="ctr">
            <a:normAutofit/>
          </a:bodyPr>
          <a:lstStyle>
            <a:lvl1pPr>
              <a:defRPr lang="en-US" sz="1200" b="1" i="0" kern="1200" spc="30" baseline="0" dirty="0">
                <a:solidFill>
                  <a:schemeClr val="tx1"/>
                </a:solidFill>
                <a:latin typeface="Gotham Bold" pitchFamily="2" charset="0"/>
                <a:ea typeface="+mj-ea"/>
                <a:cs typeface="Gotham Bold" pitchFamily="2" charset="0"/>
              </a:defRPr>
            </a:lvl1pPr>
          </a:lstStyle>
          <a:p>
            <a:pPr lvl="0">
              <a:spcBef>
                <a:spcPct val="0"/>
              </a:spcBef>
            </a:pPr>
            <a:r>
              <a:rPr lang="en-US" dirty="0"/>
              <a:t>CLICK TO EDIT MASTER TEXT STYLES</a:t>
            </a:r>
          </a:p>
        </p:txBody>
      </p:sp>
      <p:sp>
        <p:nvSpPr>
          <p:cNvPr id="2" name="Title 1">
            <a:extLst>
              <a:ext uri="{FF2B5EF4-FFF2-40B4-BE49-F238E27FC236}">
                <a16:creationId xmlns:a16="http://schemas.microsoft.com/office/drawing/2014/main" id="{95B17EA0-DE0D-032D-D26C-BDE8B3536E80}"/>
              </a:ext>
            </a:extLst>
          </p:cNvPr>
          <p:cNvSpPr>
            <a:spLocks noGrp="1"/>
          </p:cNvSpPr>
          <p:nvPr>
            <p:ph type="title"/>
          </p:nvPr>
        </p:nvSpPr>
        <p:spPr/>
        <p:txBody>
          <a:bodyPr anchor="b" anchorCtr="0"/>
          <a:lstStyle/>
          <a:p>
            <a:r>
              <a:rPr lang="en-US" dirty="0"/>
              <a:t>Click to edit Master title style</a:t>
            </a:r>
          </a:p>
        </p:txBody>
      </p:sp>
      <p:sp>
        <p:nvSpPr>
          <p:cNvPr id="3" name="Content Placeholder 2">
            <a:extLst>
              <a:ext uri="{FF2B5EF4-FFF2-40B4-BE49-F238E27FC236}">
                <a16:creationId xmlns:a16="http://schemas.microsoft.com/office/drawing/2014/main" id="{048924A5-E937-06FF-A6A2-3FC82A7BF8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6C0C9E-A6A6-ECE0-A5F5-2C9BE68C74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ABA0C465-7DA4-1AB8-B4A0-747D7946BB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26A7F5-130D-D19E-D668-3F95C667C68E}"/>
              </a:ext>
            </a:extLst>
          </p:cNvPr>
          <p:cNvSpPr>
            <a:spLocks noGrp="1"/>
          </p:cNvSpPr>
          <p:nvPr>
            <p:ph type="sldNum" sz="quarter" idx="12"/>
          </p:nvPr>
        </p:nvSpPr>
        <p:spPr/>
        <p:txBody>
          <a:bodyPr/>
          <a:lstStyle/>
          <a:p>
            <a:fld id="{B9021C96-1753-734A-BAFD-92CBC8037009}" type="slidenum">
              <a:rPr lang="en-US" smtClean="0"/>
              <a:t>‹#›</a:t>
            </a:fld>
            <a:endParaRPr lang="en-US"/>
          </a:p>
        </p:txBody>
      </p:sp>
    </p:spTree>
    <p:extLst>
      <p:ext uri="{BB962C8B-B14F-4D97-AF65-F5344CB8AC3E}">
        <p14:creationId xmlns:p14="http://schemas.microsoft.com/office/powerpoint/2010/main" val="28133111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4EFC3-EBED-1B62-1B36-00E1B8BBA432}"/>
              </a:ext>
            </a:extLst>
          </p:cNvPr>
          <p:cNvSpPr>
            <a:spLocks noGrp="1"/>
          </p:cNvSpPr>
          <p:nvPr>
            <p:ph type="title"/>
          </p:nvPr>
        </p:nvSpPr>
        <p:spPr/>
        <p:txBody>
          <a:bodyPr anchor="b" anchorCtr="0"/>
          <a:lstStyle/>
          <a:p>
            <a:r>
              <a:rPr lang="en-US"/>
              <a:t>Click to edit Master title style</a:t>
            </a:r>
          </a:p>
        </p:txBody>
      </p:sp>
      <p:sp>
        <p:nvSpPr>
          <p:cNvPr id="4" name="Footer Placeholder 3">
            <a:extLst>
              <a:ext uri="{FF2B5EF4-FFF2-40B4-BE49-F238E27FC236}">
                <a16:creationId xmlns:a16="http://schemas.microsoft.com/office/drawing/2014/main" id="{D1D993B7-E344-2824-6670-B59484BB3E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B78800-D57E-72A5-126E-2096420BB7A6}"/>
              </a:ext>
            </a:extLst>
          </p:cNvPr>
          <p:cNvSpPr>
            <a:spLocks noGrp="1"/>
          </p:cNvSpPr>
          <p:nvPr>
            <p:ph type="sldNum" sz="quarter" idx="12"/>
          </p:nvPr>
        </p:nvSpPr>
        <p:spPr/>
        <p:txBody>
          <a:bodyPr/>
          <a:lstStyle/>
          <a:p>
            <a:fld id="{B9021C96-1753-734A-BAFD-92CBC8037009}" type="slidenum">
              <a:rPr lang="en-US" smtClean="0"/>
              <a:t>‹#›</a:t>
            </a:fld>
            <a:endParaRPr lang="en-US"/>
          </a:p>
        </p:txBody>
      </p:sp>
    </p:spTree>
    <p:extLst>
      <p:ext uri="{BB962C8B-B14F-4D97-AF65-F5344CB8AC3E}">
        <p14:creationId xmlns:p14="http://schemas.microsoft.com/office/powerpoint/2010/main" val="24292435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DCAB7-6908-9CA0-3DC7-9F358EDACE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7BE7C9-D51C-8C49-B492-ED30F886C7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DF248D-7258-588B-4316-C51A5253832A}"/>
              </a:ext>
            </a:extLst>
          </p:cNvPr>
          <p:cNvSpPr>
            <a:spLocks noGrp="1"/>
          </p:cNvSpPr>
          <p:nvPr>
            <p:ph type="body" sz="half" idx="2"/>
          </p:nvPr>
        </p:nvSpPr>
        <p:spPr>
          <a:xfrm>
            <a:off x="839788" y="2057400"/>
            <a:ext cx="3932237" cy="3811588"/>
          </a:xfrm>
        </p:spPr>
        <p:txBody>
          <a:bodyPr/>
          <a:lstStyle>
            <a:lvl1pPr marL="0" indent="0">
              <a:buNone/>
              <a:defRPr sz="1600" b="0" i="0">
                <a:latin typeface="Gotham Book" pitchFamily="2" charset="0"/>
                <a:cs typeface="Gotham Book"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a:extLst>
              <a:ext uri="{FF2B5EF4-FFF2-40B4-BE49-F238E27FC236}">
                <a16:creationId xmlns:a16="http://schemas.microsoft.com/office/drawing/2014/main" id="{DEEAF69E-66B4-82BC-CBB4-25BF27849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01E0A6-EC17-2E35-374B-8E0AAFD21C7E}"/>
              </a:ext>
            </a:extLst>
          </p:cNvPr>
          <p:cNvSpPr>
            <a:spLocks noGrp="1"/>
          </p:cNvSpPr>
          <p:nvPr>
            <p:ph type="sldNum" sz="quarter" idx="12"/>
          </p:nvPr>
        </p:nvSpPr>
        <p:spPr/>
        <p:txBody>
          <a:bodyPr/>
          <a:lstStyle/>
          <a:p>
            <a:fld id="{B9021C96-1753-734A-BAFD-92CBC8037009}" type="slidenum">
              <a:rPr lang="en-US" smtClean="0"/>
              <a:t>‹#›</a:t>
            </a:fld>
            <a:endParaRPr lang="en-US"/>
          </a:p>
        </p:txBody>
      </p:sp>
    </p:spTree>
    <p:extLst>
      <p:ext uri="{BB962C8B-B14F-4D97-AF65-F5344CB8AC3E}">
        <p14:creationId xmlns:p14="http://schemas.microsoft.com/office/powerpoint/2010/main" val="42299928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4FDBE-4569-F08B-617B-17E7C9208D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045398-46A0-F04A-98FD-4C5140479A72}"/>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C6262E98-8811-C667-AE88-D1BB024F25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5C7A84-C791-B863-9992-0AC6B57E12F5}"/>
              </a:ext>
            </a:extLst>
          </p:cNvPr>
          <p:cNvSpPr>
            <a:spLocks noGrp="1"/>
          </p:cNvSpPr>
          <p:nvPr>
            <p:ph type="sldNum" sz="quarter" idx="12"/>
          </p:nvPr>
        </p:nvSpPr>
        <p:spPr/>
        <p:txBody>
          <a:bodyPr/>
          <a:lstStyle/>
          <a:p>
            <a:fld id="{B9021C96-1753-734A-BAFD-92CBC8037009}" type="slidenum">
              <a:rPr lang="en-US" smtClean="0"/>
              <a:t>‹#›</a:t>
            </a:fld>
            <a:endParaRPr lang="en-US"/>
          </a:p>
        </p:txBody>
      </p:sp>
    </p:spTree>
    <p:extLst>
      <p:ext uri="{BB962C8B-B14F-4D97-AF65-F5344CB8AC3E}">
        <p14:creationId xmlns:p14="http://schemas.microsoft.com/office/powerpoint/2010/main" val="38857840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Document 10">
            <a:extLst>
              <a:ext uri="{FF2B5EF4-FFF2-40B4-BE49-F238E27FC236}">
                <a16:creationId xmlns:a16="http://schemas.microsoft.com/office/drawing/2014/main" id="{1FEAAC6A-6375-8EF0-78F6-DE123000E239}"/>
              </a:ext>
            </a:extLst>
          </p:cNvPr>
          <p:cNvSpPr/>
          <p:nvPr userDrawn="1"/>
        </p:nvSpPr>
        <p:spPr>
          <a:xfrm>
            <a:off x="0" y="0"/>
            <a:ext cx="12192000" cy="1122363"/>
          </a:xfrm>
          <a:prstGeom prst="flowChartDocument">
            <a:avLst/>
          </a:prstGeom>
          <a:solidFill>
            <a:srgbClr val="624B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DF6C8E4E-0D66-01B9-8610-1ECBBE13F2DA}"/>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52209"/>
          <a:stretch/>
        </p:blipFill>
        <p:spPr>
          <a:xfrm>
            <a:off x="4280969" y="-2"/>
            <a:ext cx="5842000" cy="1201740"/>
          </a:xfrm>
          <a:prstGeom prst="rect">
            <a:avLst/>
          </a:prstGeom>
        </p:spPr>
      </p:pic>
      <p:pic>
        <p:nvPicPr>
          <p:cNvPr id="14" name="Picture 13">
            <a:extLst>
              <a:ext uri="{FF2B5EF4-FFF2-40B4-BE49-F238E27FC236}">
                <a16:creationId xmlns:a16="http://schemas.microsoft.com/office/drawing/2014/main" id="{41156CC9-30AA-141C-8247-24D4DAA20065}"/>
              </a:ext>
            </a:extLst>
          </p:cNvPr>
          <p:cNvPicPr>
            <a:picLocks noChangeAspect="1"/>
          </p:cNvPicPr>
          <p:nvPr userDrawn="1"/>
        </p:nvPicPr>
        <p:blipFill rotWithShape="1">
          <a:blip r:embed="rId3">
            <a:extLst>
              <a:ext uri="{28A0092B-C50C-407E-A947-70E740481C1C}">
                <a14:useLocalDpi xmlns:a14="http://schemas.microsoft.com/office/drawing/2010/main"/>
              </a:ext>
            </a:extLst>
          </a:blip>
          <a:srcRect t="36015" r="12581"/>
          <a:stretch/>
        </p:blipFill>
        <p:spPr>
          <a:xfrm>
            <a:off x="7029450" y="-1"/>
            <a:ext cx="5162550" cy="1641473"/>
          </a:xfrm>
          <a:prstGeom prst="rect">
            <a:avLst/>
          </a:prstGeom>
        </p:spPr>
      </p:pic>
      <p:cxnSp>
        <p:nvCxnSpPr>
          <p:cNvPr id="15" name="Straight Connector 14">
            <a:extLst>
              <a:ext uri="{FF2B5EF4-FFF2-40B4-BE49-F238E27FC236}">
                <a16:creationId xmlns:a16="http://schemas.microsoft.com/office/drawing/2014/main" id="{DA89F830-3116-A49A-F8C5-C300E7E3828D}"/>
              </a:ext>
            </a:extLst>
          </p:cNvPr>
          <p:cNvCxnSpPr>
            <a:cxnSpLocks/>
          </p:cNvCxnSpPr>
          <p:nvPr userDrawn="1"/>
        </p:nvCxnSpPr>
        <p:spPr>
          <a:xfrm>
            <a:off x="-224590" y="548026"/>
            <a:ext cx="539722" cy="0"/>
          </a:xfrm>
          <a:prstGeom prst="line">
            <a:avLst/>
          </a:prstGeom>
          <a:ln w="1270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7">
            <a:extLst>
              <a:ext uri="{FF2B5EF4-FFF2-40B4-BE49-F238E27FC236}">
                <a16:creationId xmlns:a16="http://schemas.microsoft.com/office/drawing/2014/main" id="{4A477CBA-E70A-7B78-1BD8-F681E2C85C9B}"/>
              </a:ext>
            </a:extLst>
          </p:cNvPr>
          <p:cNvSpPr>
            <a:spLocks noGrp="1"/>
          </p:cNvSpPr>
          <p:nvPr>
            <p:ph type="body" sz="quarter" idx="13" hasCustomPrompt="1"/>
          </p:nvPr>
        </p:nvSpPr>
        <p:spPr>
          <a:xfrm>
            <a:off x="539722" y="0"/>
            <a:ext cx="5258897" cy="1122359"/>
          </a:xfrm>
        </p:spPr>
        <p:txBody>
          <a:bodyPr vert="horz" lIns="91440" tIns="45720" rIns="91440" bIns="45720" rtlCol="0" anchor="ctr">
            <a:normAutofit/>
          </a:bodyPr>
          <a:lstStyle>
            <a:lvl1pPr>
              <a:defRPr lang="en-US" sz="1200" b="1" i="0" kern="1200" spc="30" baseline="0" dirty="0">
                <a:solidFill>
                  <a:schemeClr val="bg1"/>
                </a:solidFill>
                <a:latin typeface="Gotham Bold" pitchFamily="2" charset="0"/>
                <a:ea typeface="+mj-ea"/>
                <a:cs typeface="Gotham Bold" pitchFamily="2" charset="0"/>
              </a:defRPr>
            </a:lvl1pPr>
          </a:lstStyle>
          <a:p>
            <a:pPr lvl="0">
              <a:spcBef>
                <a:spcPct val="0"/>
              </a:spcBef>
            </a:pPr>
            <a:r>
              <a:rPr lang="en-US" dirty="0"/>
              <a:t>CLICK TO EDIT MASTER TEXT STYLES</a:t>
            </a:r>
          </a:p>
        </p:txBody>
      </p:sp>
      <p:pic>
        <p:nvPicPr>
          <p:cNvPr id="17" name="Picture 16">
            <a:extLst>
              <a:ext uri="{FF2B5EF4-FFF2-40B4-BE49-F238E27FC236}">
                <a16:creationId xmlns:a16="http://schemas.microsoft.com/office/drawing/2014/main" id="{F708A98C-A20E-3C1D-68D0-D9BBE2D598AD}"/>
              </a:ext>
            </a:extLst>
          </p:cNvPr>
          <p:cNvPicPr>
            <a:picLocks noChangeAspect="1"/>
          </p:cNvPicPr>
          <p:nvPr userDrawn="1"/>
        </p:nvPicPr>
        <p:blipFill>
          <a:blip r:embed="rId4"/>
          <a:stretch>
            <a:fillRect/>
          </a:stretch>
        </p:blipFill>
        <p:spPr>
          <a:xfrm>
            <a:off x="11353800" y="436558"/>
            <a:ext cx="359862" cy="249242"/>
          </a:xfrm>
          <a:prstGeom prst="rect">
            <a:avLst/>
          </a:prstGeom>
        </p:spPr>
      </p:pic>
      <p:sp>
        <p:nvSpPr>
          <p:cNvPr id="2" name="Title 1">
            <a:extLst>
              <a:ext uri="{FF2B5EF4-FFF2-40B4-BE49-F238E27FC236}">
                <a16:creationId xmlns:a16="http://schemas.microsoft.com/office/drawing/2014/main" id="{B0B944F4-C302-1502-F354-729AAC9858BA}"/>
              </a:ext>
            </a:extLst>
          </p:cNvPr>
          <p:cNvSpPr>
            <a:spLocks noGrp="1"/>
          </p:cNvSpPr>
          <p:nvPr>
            <p:ph type="title"/>
          </p:nvPr>
        </p:nvSpPr>
        <p:spPr>
          <a:xfrm>
            <a:off x="831850" y="1486922"/>
            <a:ext cx="10515600" cy="2253228"/>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863DB1CC-F912-0794-1483-24E14C670E66}"/>
              </a:ext>
            </a:extLst>
          </p:cNvPr>
          <p:cNvSpPr>
            <a:spLocks noGrp="1"/>
          </p:cNvSpPr>
          <p:nvPr>
            <p:ph type="body" idx="1"/>
          </p:nvPr>
        </p:nvSpPr>
        <p:spPr>
          <a:xfrm>
            <a:off x="831850" y="3767138"/>
            <a:ext cx="10515600" cy="1500187"/>
          </a:xfrm>
        </p:spPr>
        <p:txBody>
          <a:bodyPr>
            <a:normAutofit/>
          </a:bodyPr>
          <a:lstStyle>
            <a:lvl1pPr marL="0" indent="0">
              <a:buNone/>
              <a:defRPr sz="2800" b="1" i="0">
                <a:solidFill>
                  <a:schemeClr val="tx1"/>
                </a:solidFill>
                <a:latin typeface="Gotham Bold" pitchFamily="2" charset="0"/>
                <a:cs typeface="Gotham Bol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EA9D5796-B8F7-D80E-A9E2-47B1F2DAED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C1D300-7076-4DF1-1FCF-65FDB298A8D9}"/>
              </a:ext>
            </a:extLst>
          </p:cNvPr>
          <p:cNvSpPr>
            <a:spLocks noGrp="1"/>
          </p:cNvSpPr>
          <p:nvPr>
            <p:ph type="sldNum" sz="quarter" idx="12"/>
          </p:nvPr>
        </p:nvSpPr>
        <p:spPr/>
        <p:txBody>
          <a:bodyPr/>
          <a:lstStyle/>
          <a:p>
            <a:fld id="{B9021C96-1753-734A-BAFD-92CBC8037009}" type="slidenum">
              <a:rPr lang="en-US" smtClean="0"/>
              <a:t>‹#›</a:t>
            </a:fld>
            <a:endParaRPr lang="en-US"/>
          </a:p>
        </p:txBody>
      </p:sp>
    </p:spTree>
    <p:extLst>
      <p:ext uri="{BB962C8B-B14F-4D97-AF65-F5344CB8AC3E}">
        <p14:creationId xmlns:p14="http://schemas.microsoft.com/office/powerpoint/2010/main" val="32640348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733CAFD9-3F60-BCA9-1371-E76F16C908E5}"/>
              </a:ext>
            </a:extLst>
          </p:cNvPr>
          <p:cNvCxnSpPr>
            <a:cxnSpLocks/>
          </p:cNvCxnSpPr>
          <p:nvPr userDrawn="1"/>
        </p:nvCxnSpPr>
        <p:spPr>
          <a:xfrm>
            <a:off x="-224590" y="548026"/>
            <a:ext cx="539722" cy="0"/>
          </a:xfrm>
          <a:prstGeom prst="line">
            <a:avLst/>
          </a:prstGeom>
          <a:ln w="127000" cap="rnd">
            <a:solidFill>
              <a:srgbClr val="624B78"/>
            </a:solidFill>
          </a:ln>
        </p:spPr>
        <p:style>
          <a:lnRef idx="1">
            <a:schemeClr val="accent1"/>
          </a:lnRef>
          <a:fillRef idx="0">
            <a:schemeClr val="accent1"/>
          </a:fillRef>
          <a:effectRef idx="0">
            <a:schemeClr val="accent1"/>
          </a:effectRef>
          <a:fontRef idx="minor">
            <a:schemeClr val="tx1"/>
          </a:fontRef>
        </p:style>
      </p:cxnSp>
      <p:sp>
        <p:nvSpPr>
          <p:cNvPr id="10" name="Text Placeholder 17">
            <a:extLst>
              <a:ext uri="{FF2B5EF4-FFF2-40B4-BE49-F238E27FC236}">
                <a16:creationId xmlns:a16="http://schemas.microsoft.com/office/drawing/2014/main" id="{3ADEDD47-6863-7428-85C2-60F2E487DD09}"/>
              </a:ext>
            </a:extLst>
          </p:cNvPr>
          <p:cNvSpPr>
            <a:spLocks noGrp="1"/>
          </p:cNvSpPr>
          <p:nvPr>
            <p:ph type="body" sz="quarter" idx="13" hasCustomPrompt="1"/>
          </p:nvPr>
        </p:nvSpPr>
        <p:spPr>
          <a:xfrm>
            <a:off x="539722" y="0"/>
            <a:ext cx="5258897" cy="1122359"/>
          </a:xfrm>
        </p:spPr>
        <p:txBody>
          <a:bodyPr vert="horz" lIns="91440" tIns="45720" rIns="91440" bIns="45720" rtlCol="0" anchor="ctr">
            <a:normAutofit/>
          </a:bodyPr>
          <a:lstStyle>
            <a:lvl1pPr>
              <a:defRPr lang="en-US" sz="1200" b="1" i="0" kern="1200" spc="30" baseline="0" dirty="0">
                <a:solidFill>
                  <a:schemeClr val="tx1"/>
                </a:solidFill>
                <a:latin typeface="Gotham Bold" pitchFamily="2" charset="0"/>
                <a:ea typeface="+mj-ea"/>
                <a:cs typeface="Gotham Bold" pitchFamily="2" charset="0"/>
              </a:defRPr>
            </a:lvl1pPr>
          </a:lstStyle>
          <a:p>
            <a:pPr lvl="0">
              <a:spcBef>
                <a:spcPct val="0"/>
              </a:spcBef>
            </a:pPr>
            <a:r>
              <a:rPr lang="en-US" dirty="0"/>
              <a:t>CLICK TO EDIT MASTER TEXT STYLES</a:t>
            </a:r>
          </a:p>
        </p:txBody>
      </p:sp>
      <p:sp>
        <p:nvSpPr>
          <p:cNvPr id="2" name="Title 1">
            <a:extLst>
              <a:ext uri="{FF2B5EF4-FFF2-40B4-BE49-F238E27FC236}">
                <a16:creationId xmlns:a16="http://schemas.microsoft.com/office/drawing/2014/main" id="{95B17EA0-DE0D-032D-D26C-BDE8B3536E80}"/>
              </a:ext>
            </a:extLst>
          </p:cNvPr>
          <p:cNvSpPr>
            <a:spLocks noGrp="1"/>
          </p:cNvSpPr>
          <p:nvPr>
            <p:ph type="title"/>
          </p:nvPr>
        </p:nvSpPr>
        <p:spPr/>
        <p:txBody>
          <a:bodyPr anchor="b" anchorCtr="0"/>
          <a:lstStyle/>
          <a:p>
            <a:r>
              <a:rPr lang="en-US" dirty="0"/>
              <a:t>Click to edit Master title style</a:t>
            </a:r>
          </a:p>
        </p:txBody>
      </p:sp>
      <p:sp>
        <p:nvSpPr>
          <p:cNvPr id="3" name="Content Placeholder 2">
            <a:extLst>
              <a:ext uri="{FF2B5EF4-FFF2-40B4-BE49-F238E27FC236}">
                <a16:creationId xmlns:a16="http://schemas.microsoft.com/office/drawing/2014/main" id="{048924A5-E937-06FF-A6A2-3FC82A7BF8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6C0C9E-A6A6-ECE0-A5F5-2C9BE68C74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ABA0C465-7DA4-1AB8-B4A0-747D7946BB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26A7F5-130D-D19E-D668-3F95C667C68E}"/>
              </a:ext>
            </a:extLst>
          </p:cNvPr>
          <p:cNvSpPr>
            <a:spLocks noGrp="1"/>
          </p:cNvSpPr>
          <p:nvPr>
            <p:ph type="sldNum" sz="quarter" idx="12"/>
          </p:nvPr>
        </p:nvSpPr>
        <p:spPr/>
        <p:txBody>
          <a:bodyPr/>
          <a:lstStyle/>
          <a:p>
            <a:fld id="{B9021C96-1753-734A-BAFD-92CBC8037009}" type="slidenum">
              <a:rPr lang="en-US" smtClean="0"/>
              <a:t>‹#›</a:t>
            </a:fld>
            <a:endParaRPr lang="en-US"/>
          </a:p>
        </p:txBody>
      </p:sp>
    </p:spTree>
    <p:extLst>
      <p:ext uri="{BB962C8B-B14F-4D97-AF65-F5344CB8AC3E}">
        <p14:creationId xmlns:p14="http://schemas.microsoft.com/office/powerpoint/2010/main" val="1655531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4EFC3-EBED-1B62-1B36-00E1B8BBA432}"/>
              </a:ext>
            </a:extLst>
          </p:cNvPr>
          <p:cNvSpPr>
            <a:spLocks noGrp="1"/>
          </p:cNvSpPr>
          <p:nvPr>
            <p:ph type="title"/>
          </p:nvPr>
        </p:nvSpPr>
        <p:spPr/>
        <p:txBody>
          <a:bodyPr anchor="b" anchorCtr="0"/>
          <a:lstStyle/>
          <a:p>
            <a:r>
              <a:rPr lang="en-US"/>
              <a:t>Click to edit Master title style</a:t>
            </a:r>
          </a:p>
        </p:txBody>
      </p:sp>
      <p:sp>
        <p:nvSpPr>
          <p:cNvPr id="4" name="Footer Placeholder 3">
            <a:extLst>
              <a:ext uri="{FF2B5EF4-FFF2-40B4-BE49-F238E27FC236}">
                <a16:creationId xmlns:a16="http://schemas.microsoft.com/office/drawing/2014/main" id="{D1D993B7-E344-2824-6670-B59484BB3E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B78800-D57E-72A5-126E-2096420BB7A6}"/>
              </a:ext>
            </a:extLst>
          </p:cNvPr>
          <p:cNvSpPr>
            <a:spLocks noGrp="1"/>
          </p:cNvSpPr>
          <p:nvPr>
            <p:ph type="sldNum" sz="quarter" idx="12"/>
          </p:nvPr>
        </p:nvSpPr>
        <p:spPr/>
        <p:txBody>
          <a:bodyPr/>
          <a:lstStyle/>
          <a:p>
            <a:fld id="{B9021C96-1753-734A-BAFD-92CBC8037009}" type="slidenum">
              <a:rPr lang="en-US" smtClean="0"/>
              <a:t>‹#›</a:t>
            </a:fld>
            <a:endParaRPr lang="en-US"/>
          </a:p>
        </p:txBody>
      </p:sp>
    </p:spTree>
    <p:extLst>
      <p:ext uri="{BB962C8B-B14F-4D97-AF65-F5344CB8AC3E}">
        <p14:creationId xmlns:p14="http://schemas.microsoft.com/office/powerpoint/2010/main" val="15570423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4EFC3-EBED-1B62-1B36-00E1B8BBA432}"/>
              </a:ext>
            </a:extLst>
          </p:cNvPr>
          <p:cNvSpPr>
            <a:spLocks noGrp="1"/>
          </p:cNvSpPr>
          <p:nvPr>
            <p:ph type="title"/>
          </p:nvPr>
        </p:nvSpPr>
        <p:spPr/>
        <p:txBody>
          <a:bodyPr anchor="b" anchorCtr="0"/>
          <a:lstStyle/>
          <a:p>
            <a:r>
              <a:rPr lang="en-US"/>
              <a:t>Click to edit Master title style</a:t>
            </a:r>
          </a:p>
        </p:txBody>
      </p:sp>
      <p:sp>
        <p:nvSpPr>
          <p:cNvPr id="4" name="Footer Placeholder 3">
            <a:extLst>
              <a:ext uri="{FF2B5EF4-FFF2-40B4-BE49-F238E27FC236}">
                <a16:creationId xmlns:a16="http://schemas.microsoft.com/office/drawing/2014/main" id="{D1D993B7-E344-2824-6670-B59484BB3E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B78800-D57E-72A5-126E-2096420BB7A6}"/>
              </a:ext>
            </a:extLst>
          </p:cNvPr>
          <p:cNvSpPr>
            <a:spLocks noGrp="1"/>
          </p:cNvSpPr>
          <p:nvPr>
            <p:ph type="sldNum" sz="quarter" idx="12"/>
          </p:nvPr>
        </p:nvSpPr>
        <p:spPr/>
        <p:txBody>
          <a:bodyPr/>
          <a:lstStyle/>
          <a:p>
            <a:fld id="{B9021C96-1753-734A-BAFD-92CBC8037009}" type="slidenum">
              <a:rPr lang="en-US" smtClean="0"/>
              <a:t>‹#›</a:t>
            </a:fld>
            <a:endParaRPr lang="en-US"/>
          </a:p>
        </p:txBody>
      </p:sp>
    </p:spTree>
    <p:extLst>
      <p:ext uri="{BB962C8B-B14F-4D97-AF65-F5344CB8AC3E}">
        <p14:creationId xmlns:p14="http://schemas.microsoft.com/office/powerpoint/2010/main" val="40165955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DCAB7-6908-9CA0-3DC7-9F358EDACE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7BE7C9-D51C-8C49-B492-ED30F886C7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DF248D-7258-588B-4316-C51A5253832A}"/>
              </a:ext>
            </a:extLst>
          </p:cNvPr>
          <p:cNvSpPr>
            <a:spLocks noGrp="1"/>
          </p:cNvSpPr>
          <p:nvPr>
            <p:ph type="body" sz="half" idx="2"/>
          </p:nvPr>
        </p:nvSpPr>
        <p:spPr>
          <a:xfrm>
            <a:off x="839788" y="2057400"/>
            <a:ext cx="3932237" cy="3811588"/>
          </a:xfrm>
        </p:spPr>
        <p:txBody>
          <a:bodyPr/>
          <a:lstStyle>
            <a:lvl1pPr marL="0" indent="0">
              <a:buNone/>
              <a:defRPr sz="1600" b="0" i="0">
                <a:latin typeface="Gotham Book" pitchFamily="2" charset="0"/>
                <a:cs typeface="Gotham Book"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a:extLst>
              <a:ext uri="{FF2B5EF4-FFF2-40B4-BE49-F238E27FC236}">
                <a16:creationId xmlns:a16="http://schemas.microsoft.com/office/drawing/2014/main" id="{DEEAF69E-66B4-82BC-CBB4-25BF27849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01E0A6-EC17-2E35-374B-8E0AAFD21C7E}"/>
              </a:ext>
            </a:extLst>
          </p:cNvPr>
          <p:cNvSpPr>
            <a:spLocks noGrp="1"/>
          </p:cNvSpPr>
          <p:nvPr>
            <p:ph type="sldNum" sz="quarter" idx="12"/>
          </p:nvPr>
        </p:nvSpPr>
        <p:spPr/>
        <p:txBody>
          <a:bodyPr/>
          <a:lstStyle/>
          <a:p>
            <a:fld id="{B9021C96-1753-734A-BAFD-92CBC8037009}" type="slidenum">
              <a:rPr lang="en-US" smtClean="0"/>
              <a:t>‹#›</a:t>
            </a:fld>
            <a:endParaRPr lang="en-US"/>
          </a:p>
        </p:txBody>
      </p:sp>
    </p:spTree>
    <p:extLst>
      <p:ext uri="{BB962C8B-B14F-4D97-AF65-F5344CB8AC3E}">
        <p14:creationId xmlns:p14="http://schemas.microsoft.com/office/powerpoint/2010/main" val="33891429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4FDBE-4569-F08B-617B-17E7C9208D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045398-46A0-F04A-98FD-4C5140479A72}"/>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C6262E98-8811-C667-AE88-D1BB024F25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5C7A84-C791-B863-9992-0AC6B57E12F5}"/>
              </a:ext>
            </a:extLst>
          </p:cNvPr>
          <p:cNvSpPr>
            <a:spLocks noGrp="1"/>
          </p:cNvSpPr>
          <p:nvPr>
            <p:ph type="sldNum" sz="quarter" idx="12"/>
          </p:nvPr>
        </p:nvSpPr>
        <p:spPr/>
        <p:txBody>
          <a:bodyPr/>
          <a:lstStyle/>
          <a:p>
            <a:fld id="{B9021C96-1753-734A-BAFD-92CBC8037009}" type="slidenum">
              <a:rPr lang="en-US" smtClean="0"/>
              <a:t>‹#›</a:t>
            </a:fld>
            <a:endParaRPr lang="en-US"/>
          </a:p>
        </p:txBody>
      </p:sp>
    </p:spTree>
    <p:extLst>
      <p:ext uri="{BB962C8B-B14F-4D97-AF65-F5344CB8AC3E}">
        <p14:creationId xmlns:p14="http://schemas.microsoft.com/office/powerpoint/2010/main" val="22313258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Document 10">
            <a:extLst>
              <a:ext uri="{FF2B5EF4-FFF2-40B4-BE49-F238E27FC236}">
                <a16:creationId xmlns:a16="http://schemas.microsoft.com/office/drawing/2014/main" id="{F7D11223-0E97-5BF6-8F69-2212FDFA5B46}"/>
              </a:ext>
            </a:extLst>
          </p:cNvPr>
          <p:cNvSpPr/>
          <p:nvPr userDrawn="1"/>
        </p:nvSpPr>
        <p:spPr>
          <a:xfrm>
            <a:off x="0" y="0"/>
            <a:ext cx="12192000" cy="1122363"/>
          </a:xfrm>
          <a:prstGeom prst="flowChartDocument">
            <a:avLst/>
          </a:prstGeom>
          <a:solidFill>
            <a:srgbClr val="A12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9F042A6-77B2-84DE-D3C1-2A8A74418DF0}"/>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52209"/>
          <a:stretch/>
        </p:blipFill>
        <p:spPr>
          <a:xfrm>
            <a:off x="4280969" y="0"/>
            <a:ext cx="5842000" cy="1201738"/>
          </a:xfrm>
          <a:prstGeom prst="rect">
            <a:avLst/>
          </a:prstGeom>
        </p:spPr>
      </p:pic>
      <p:pic>
        <p:nvPicPr>
          <p:cNvPr id="14" name="Picture 13">
            <a:extLst>
              <a:ext uri="{FF2B5EF4-FFF2-40B4-BE49-F238E27FC236}">
                <a16:creationId xmlns:a16="http://schemas.microsoft.com/office/drawing/2014/main" id="{0AD47954-CF59-BD5A-1125-0CC0364D2908}"/>
              </a:ext>
            </a:extLst>
          </p:cNvPr>
          <p:cNvPicPr>
            <a:picLocks noChangeAspect="1"/>
          </p:cNvPicPr>
          <p:nvPr userDrawn="1"/>
        </p:nvPicPr>
        <p:blipFill rotWithShape="1">
          <a:blip r:embed="rId3">
            <a:extLst>
              <a:ext uri="{28A0092B-C50C-407E-A947-70E740481C1C}">
                <a14:useLocalDpi xmlns:a14="http://schemas.microsoft.com/office/drawing/2010/main"/>
              </a:ext>
            </a:extLst>
          </a:blip>
          <a:srcRect t="36015" r="12581"/>
          <a:stretch/>
        </p:blipFill>
        <p:spPr>
          <a:xfrm>
            <a:off x="7029450" y="-1"/>
            <a:ext cx="5162550" cy="1641473"/>
          </a:xfrm>
          <a:prstGeom prst="rect">
            <a:avLst/>
          </a:prstGeom>
        </p:spPr>
      </p:pic>
      <p:cxnSp>
        <p:nvCxnSpPr>
          <p:cNvPr id="15" name="Straight Connector 14">
            <a:extLst>
              <a:ext uri="{FF2B5EF4-FFF2-40B4-BE49-F238E27FC236}">
                <a16:creationId xmlns:a16="http://schemas.microsoft.com/office/drawing/2014/main" id="{669930E5-EAB0-CE6A-169B-90FFD79E27AA}"/>
              </a:ext>
            </a:extLst>
          </p:cNvPr>
          <p:cNvCxnSpPr>
            <a:cxnSpLocks/>
          </p:cNvCxnSpPr>
          <p:nvPr userDrawn="1"/>
        </p:nvCxnSpPr>
        <p:spPr>
          <a:xfrm>
            <a:off x="-224590" y="548026"/>
            <a:ext cx="539722" cy="0"/>
          </a:xfrm>
          <a:prstGeom prst="line">
            <a:avLst/>
          </a:prstGeom>
          <a:ln w="1270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7">
            <a:extLst>
              <a:ext uri="{FF2B5EF4-FFF2-40B4-BE49-F238E27FC236}">
                <a16:creationId xmlns:a16="http://schemas.microsoft.com/office/drawing/2014/main" id="{FC9EC96D-03A3-D71E-639B-1D4686602DB3}"/>
              </a:ext>
            </a:extLst>
          </p:cNvPr>
          <p:cNvSpPr>
            <a:spLocks noGrp="1"/>
          </p:cNvSpPr>
          <p:nvPr>
            <p:ph type="body" sz="quarter" idx="13" hasCustomPrompt="1"/>
          </p:nvPr>
        </p:nvSpPr>
        <p:spPr>
          <a:xfrm>
            <a:off x="539722" y="0"/>
            <a:ext cx="5258897" cy="1122359"/>
          </a:xfrm>
        </p:spPr>
        <p:txBody>
          <a:bodyPr vert="horz" lIns="91440" tIns="45720" rIns="91440" bIns="45720" rtlCol="0" anchor="ctr">
            <a:normAutofit/>
          </a:bodyPr>
          <a:lstStyle>
            <a:lvl1pPr>
              <a:defRPr lang="en-US" sz="1200" b="1" i="0" kern="1200" spc="30" baseline="0" dirty="0">
                <a:solidFill>
                  <a:schemeClr val="bg1"/>
                </a:solidFill>
                <a:latin typeface="Gotham Bold" pitchFamily="2" charset="0"/>
                <a:ea typeface="+mj-ea"/>
                <a:cs typeface="Gotham Bold" pitchFamily="2" charset="0"/>
              </a:defRPr>
            </a:lvl1pPr>
          </a:lstStyle>
          <a:p>
            <a:pPr lvl="0">
              <a:spcBef>
                <a:spcPct val="0"/>
              </a:spcBef>
            </a:pPr>
            <a:r>
              <a:rPr lang="en-US" dirty="0"/>
              <a:t>CLICK TO EDIT MASTER TEXT STYLES</a:t>
            </a:r>
          </a:p>
        </p:txBody>
      </p:sp>
      <p:pic>
        <p:nvPicPr>
          <p:cNvPr id="17" name="Picture 16">
            <a:extLst>
              <a:ext uri="{FF2B5EF4-FFF2-40B4-BE49-F238E27FC236}">
                <a16:creationId xmlns:a16="http://schemas.microsoft.com/office/drawing/2014/main" id="{75D8A33D-29E1-0C99-51D5-EE1EAA560AA5}"/>
              </a:ext>
            </a:extLst>
          </p:cNvPr>
          <p:cNvPicPr>
            <a:picLocks noChangeAspect="1"/>
          </p:cNvPicPr>
          <p:nvPr userDrawn="1"/>
        </p:nvPicPr>
        <p:blipFill>
          <a:blip r:embed="rId4"/>
          <a:stretch>
            <a:fillRect/>
          </a:stretch>
        </p:blipFill>
        <p:spPr>
          <a:xfrm>
            <a:off x="11353800" y="436558"/>
            <a:ext cx="359862" cy="249242"/>
          </a:xfrm>
          <a:prstGeom prst="rect">
            <a:avLst/>
          </a:prstGeom>
        </p:spPr>
      </p:pic>
      <p:sp>
        <p:nvSpPr>
          <p:cNvPr id="2" name="Title 1">
            <a:extLst>
              <a:ext uri="{FF2B5EF4-FFF2-40B4-BE49-F238E27FC236}">
                <a16:creationId xmlns:a16="http://schemas.microsoft.com/office/drawing/2014/main" id="{B0B944F4-C302-1502-F354-729AAC9858BA}"/>
              </a:ext>
            </a:extLst>
          </p:cNvPr>
          <p:cNvSpPr>
            <a:spLocks noGrp="1"/>
          </p:cNvSpPr>
          <p:nvPr>
            <p:ph type="title"/>
          </p:nvPr>
        </p:nvSpPr>
        <p:spPr>
          <a:xfrm>
            <a:off x="831850" y="1486922"/>
            <a:ext cx="10515600" cy="2253228"/>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863DB1CC-F912-0794-1483-24E14C670E66}"/>
              </a:ext>
            </a:extLst>
          </p:cNvPr>
          <p:cNvSpPr>
            <a:spLocks noGrp="1"/>
          </p:cNvSpPr>
          <p:nvPr>
            <p:ph type="body" idx="1"/>
          </p:nvPr>
        </p:nvSpPr>
        <p:spPr>
          <a:xfrm>
            <a:off x="831850" y="3767138"/>
            <a:ext cx="10515600" cy="1500187"/>
          </a:xfrm>
        </p:spPr>
        <p:txBody>
          <a:bodyPr>
            <a:normAutofit/>
          </a:bodyPr>
          <a:lstStyle>
            <a:lvl1pPr marL="0" indent="0">
              <a:buNone/>
              <a:defRPr sz="2800" b="1" i="0">
                <a:solidFill>
                  <a:schemeClr val="tx1"/>
                </a:solidFill>
                <a:latin typeface="Gotham Bold" pitchFamily="2" charset="0"/>
                <a:cs typeface="Gotham Bol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EA9D5796-B8F7-D80E-A9E2-47B1F2DAED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C1D300-7076-4DF1-1FCF-65FDB298A8D9}"/>
              </a:ext>
            </a:extLst>
          </p:cNvPr>
          <p:cNvSpPr>
            <a:spLocks noGrp="1"/>
          </p:cNvSpPr>
          <p:nvPr>
            <p:ph type="sldNum" sz="quarter" idx="12"/>
          </p:nvPr>
        </p:nvSpPr>
        <p:spPr/>
        <p:txBody>
          <a:bodyPr/>
          <a:lstStyle/>
          <a:p>
            <a:fld id="{B9021C96-1753-734A-BAFD-92CBC8037009}" type="slidenum">
              <a:rPr lang="en-US" smtClean="0"/>
              <a:t>‹#›</a:t>
            </a:fld>
            <a:endParaRPr lang="en-US"/>
          </a:p>
        </p:txBody>
      </p:sp>
    </p:spTree>
    <p:extLst>
      <p:ext uri="{BB962C8B-B14F-4D97-AF65-F5344CB8AC3E}">
        <p14:creationId xmlns:p14="http://schemas.microsoft.com/office/powerpoint/2010/main" val="11863134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733CAFD9-3F60-BCA9-1371-E76F16C908E5}"/>
              </a:ext>
            </a:extLst>
          </p:cNvPr>
          <p:cNvCxnSpPr>
            <a:cxnSpLocks/>
          </p:cNvCxnSpPr>
          <p:nvPr userDrawn="1"/>
        </p:nvCxnSpPr>
        <p:spPr>
          <a:xfrm>
            <a:off x="-224590" y="548026"/>
            <a:ext cx="539722" cy="0"/>
          </a:xfrm>
          <a:prstGeom prst="line">
            <a:avLst/>
          </a:prstGeom>
          <a:ln w="127000" cap="rnd">
            <a:solidFill>
              <a:srgbClr val="A12B2F"/>
            </a:solidFill>
          </a:ln>
        </p:spPr>
        <p:style>
          <a:lnRef idx="1">
            <a:schemeClr val="accent1"/>
          </a:lnRef>
          <a:fillRef idx="0">
            <a:schemeClr val="accent1"/>
          </a:fillRef>
          <a:effectRef idx="0">
            <a:schemeClr val="accent1"/>
          </a:effectRef>
          <a:fontRef idx="minor">
            <a:schemeClr val="tx1"/>
          </a:fontRef>
        </p:style>
      </p:cxnSp>
      <p:sp>
        <p:nvSpPr>
          <p:cNvPr id="10" name="Text Placeholder 17">
            <a:extLst>
              <a:ext uri="{FF2B5EF4-FFF2-40B4-BE49-F238E27FC236}">
                <a16:creationId xmlns:a16="http://schemas.microsoft.com/office/drawing/2014/main" id="{3ADEDD47-6863-7428-85C2-60F2E487DD09}"/>
              </a:ext>
            </a:extLst>
          </p:cNvPr>
          <p:cNvSpPr>
            <a:spLocks noGrp="1"/>
          </p:cNvSpPr>
          <p:nvPr>
            <p:ph type="body" sz="quarter" idx="13" hasCustomPrompt="1"/>
          </p:nvPr>
        </p:nvSpPr>
        <p:spPr>
          <a:xfrm>
            <a:off x="539722" y="0"/>
            <a:ext cx="5258897" cy="1122359"/>
          </a:xfrm>
        </p:spPr>
        <p:txBody>
          <a:bodyPr vert="horz" lIns="91440" tIns="45720" rIns="91440" bIns="45720" rtlCol="0" anchor="ctr">
            <a:normAutofit/>
          </a:bodyPr>
          <a:lstStyle>
            <a:lvl1pPr>
              <a:defRPr lang="en-US" sz="1200" b="1" i="0" kern="1200" spc="30" baseline="0" dirty="0">
                <a:solidFill>
                  <a:schemeClr val="tx1"/>
                </a:solidFill>
                <a:latin typeface="Gotham Bold" pitchFamily="2" charset="0"/>
                <a:ea typeface="+mj-ea"/>
                <a:cs typeface="Gotham Bold" pitchFamily="2" charset="0"/>
              </a:defRPr>
            </a:lvl1pPr>
          </a:lstStyle>
          <a:p>
            <a:pPr lvl="0">
              <a:spcBef>
                <a:spcPct val="0"/>
              </a:spcBef>
            </a:pPr>
            <a:r>
              <a:rPr lang="en-US" dirty="0"/>
              <a:t>CLICK TO EDIT MASTER TEXT STYLES</a:t>
            </a:r>
          </a:p>
        </p:txBody>
      </p:sp>
      <p:sp>
        <p:nvSpPr>
          <p:cNvPr id="2" name="Title 1">
            <a:extLst>
              <a:ext uri="{FF2B5EF4-FFF2-40B4-BE49-F238E27FC236}">
                <a16:creationId xmlns:a16="http://schemas.microsoft.com/office/drawing/2014/main" id="{95B17EA0-DE0D-032D-D26C-BDE8B3536E80}"/>
              </a:ext>
            </a:extLst>
          </p:cNvPr>
          <p:cNvSpPr>
            <a:spLocks noGrp="1"/>
          </p:cNvSpPr>
          <p:nvPr>
            <p:ph type="title"/>
          </p:nvPr>
        </p:nvSpPr>
        <p:spPr/>
        <p:txBody>
          <a:bodyPr anchor="b" anchorCtr="0"/>
          <a:lstStyle/>
          <a:p>
            <a:r>
              <a:rPr lang="en-US" dirty="0"/>
              <a:t>Click to edit Master title style</a:t>
            </a:r>
          </a:p>
        </p:txBody>
      </p:sp>
      <p:sp>
        <p:nvSpPr>
          <p:cNvPr id="3" name="Content Placeholder 2">
            <a:extLst>
              <a:ext uri="{FF2B5EF4-FFF2-40B4-BE49-F238E27FC236}">
                <a16:creationId xmlns:a16="http://schemas.microsoft.com/office/drawing/2014/main" id="{048924A5-E937-06FF-A6A2-3FC82A7BF8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6C0C9E-A6A6-ECE0-A5F5-2C9BE68C74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ABA0C465-7DA4-1AB8-B4A0-747D7946BB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26A7F5-130D-D19E-D668-3F95C667C68E}"/>
              </a:ext>
            </a:extLst>
          </p:cNvPr>
          <p:cNvSpPr>
            <a:spLocks noGrp="1"/>
          </p:cNvSpPr>
          <p:nvPr>
            <p:ph type="sldNum" sz="quarter" idx="12"/>
          </p:nvPr>
        </p:nvSpPr>
        <p:spPr/>
        <p:txBody>
          <a:bodyPr/>
          <a:lstStyle/>
          <a:p>
            <a:fld id="{B9021C96-1753-734A-BAFD-92CBC8037009}" type="slidenum">
              <a:rPr lang="en-US" smtClean="0"/>
              <a:t>‹#›</a:t>
            </a:fld>
            <a:endParaRPr lang="en-US"/>
          </a:p>
        </p:txBody>
      </p:sp>
    </p:spTree>
    <p:extLst>
      <p:ext uri="{BB962C8B-B14F-4D97-AF65-F5344CB8AC3E}">
        <p14:creationId xmlns:p14="http://schemas.microsoft.com/office/powerpoint/2010/main" val="5114617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4EFC3-EBED-1B62-1B36-00E1B8BBA432}"/>
              </a:ext>
            </a:extLst>
          </p:cNvPr>
          <p:cNvSpPr>
            <a:spLocks noGrp="1"/>
          </p:cNvSpPr>
          <p:nvPr>
            <p:ph type="title"/>
          </p:nvPr>
        </p:nvSpPr>
        <p:spPr/>
        <p:txBody>
          <a:bodyPr anchor="b" anchorCtr="0"/>
          <a:lstStyle/>
          <a:p>
            <a:r>
              <a:rPr lang="en-US"/>
              <a:t>Click to edit Master title style</a:t>
            </a:r>
          </a:p>
        </p:txBody>
      </p:sp>
      <p:sp>
        <p:nvSpPr>
          <p:cNvPr id="4" name="Footer Placeholder 3">
            <a:extLst>
              <a:ext uri="{FF2B5EF4-FFF2-40B4-BE49-F238E27FC236}">
                <a16:creationId xmlns:a16="http://schemas.microsoft.com/office/drawing/2014/main" id="{D1D993B7-E344-2824-6670-B59484BB3E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B78800-D57E-72A5-126E-2096420BB7A6}"/>
              </a:ext>
            </a:extLst>
          </p:cNvPr>
          <p:cNvSpPr>
            <a:spLocks noGrp="1"/>
          </p:cNvSpPr>
          <p:nvPr>
            <p:ph type="sldNum" sz="quarter" idx="12"/>
          </p:nvPr>
        </p:nvSpPr>
        <p:spPr/>
        <p:txBody>
          <a:bodyPr/>
          <a:lstStyle/>
          <a:p>
            <a:fld id="{B9021C96-1753-734A-BAFD-92CBC8037009}" type="slidenum">
              <a:rPr lang="en-US" smtClean="0"/>
              <a:t>‹#›</a:t>
            </a:fld>
            <a:endParaRPr lang="en-US"/>
          </a:p>
        </p:txBody>
      </p:sp>
    </p:spTree>
    <p:extLst>
      <p:ext uri="{BB962C8B-B14F-4D97-AF65-F5344CB8AC3E}">
        <p14:creationId xmlns:p14="http://schemas.microsoft.com/office/powerpoint/2010/main" val="33393607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DCAB7-6908-9CA0-3DC7-9F358EDACE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7BE7C9-D51C-8C49-B492-ED30F886C7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DF248D-7258-588B-4316-C51A5253832A}"/>
              </a:ext>
            </a:extLst>
          </p:cNvPr>
          <p:cNvSpPr>
            <a:spLocks noGrp="1"/>
          </p:cNvSpPr>
          <p:nvPr>
            <p:ph type="body" sz="half" idx="2"/>
          </p:nvPr>
        </p:nvSpPr>
        <p:spPr>
          <a:xfrm>
            <a:off x="839788" y="2057400"/>
            <a:ext cx="3932237" cy="3811588"/>
          </a:xfrm>
        </p:spPr>
        <p:txBody>
          <a:bodyPr/>
          <a:lstStyle>
            <a:lvl1pPr marL="0" indent="0">
              <a:buNone/>
              <a:defRPr sz="1600" b="0" i="0">
                <a:latin typeface="Gotham Book" pitchFamily="2" charset="0"/>
                <a:cs typeface="Gotham Book"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a:extLst>
              <a:ext uri="{FF2B5EF4-FFF2-40B4-BE49-F238E27FC236}">
                <a16:creationId xmlns:a16="http://schemas.microsoft.com/office/drawing/2014/main" id="{DEEAF69E-66B4-82BC-CBB4-25BF27849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01E0A6-EC17-2E35-374B-8E0AAFD21C7E}"/>
              </a:ext>
            </a:extLst>
          </p:cNvPr>
          <p:cNvSpPr>
            <a:spLocks noGrp="1"/>
          </p:cNvSpPr>
          <p:nvPr>
            <p:ph type="sldNum" sz="quarter" idx="12"/>
          </p:nvPr>
        </p:nvSpPr>
        <p:spPr/>
        <p:txBody>
          <a:bodyPr/>
          <a:lstStyle/>
          <a:p>
            <a:fld id="{B9021C96-1753-734A-BAFD-92CBC8037009}" type="slidenum">
              <a:rPr lang="en-US" smtClean="0"/>
              <a:t>‹#›</a:t>
            </a:fld>
            <a:endParaRPr lang="en-US"/>
          </a:p>
        </p:txBody>
      </p:sp>
    </p:spTree>
    <p:extLst>
      <p:ext uri="{BB962C8B-B14F-4D97-AF65-F5344CB8AC3E}">
        <p14:creationId xmlns:p14="http://schemas.microsoft.com/office/powerpoint/2010/main" val="347111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DCAB7-6908-9CA0-3DC7-9F358EDACE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7BE7C9-D51C-8C49-B492-ED30F886C7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DF248D-7258-588B-4316-C51A5253832A}"/>
              </a:ext>
            </a:extLst>
          </p:cNvPr>
          <p:cNvSpPr>
            <a:spLocks noGrp="1"/>
          </p:cNvSpPr>
          <p:nvPr>
            <p:ph type="body" sz="half" idx="2"/>
          </p:nvPr>
        </p:nvSpPr>
        <p:spPr>
          <a:xfrm>
            <a:off x="839788" y="2057400"/>
            <a:ext cx="3932237" cy="3811588"/>
          </a:xfrm>
        </p:spPr>
        <p:txBody>
          <a:bodyPr/>
          <a:lstStyle>
            <a:lvl1pPr marL="0" indent="0">
              <a:buNone/>
              <a:defRPr sz="1600" b="0" i="0">
                <a:latin typeface="Gotham Book" pitchFamily="2" charset="0"/>
                <a:cs typeface="Gotham Book"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a:extLst>
              <a:ext uri="{FF2B5EF4-FFF2-40B4-BE49-F238E27FC236}">
                <a16:creationId xmlns:a16="http://schemas.microsoft.com/office/drawing/2014/main" id="{DEEAF69E-66B4-82BC-CBB4-25BF27849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01E0A6-EC17-2E35-374B-8E0AAFD21C7E}"/>
              </a:ext>
            </a:extLst>
          </p:cNvPr>
          <p:cNvSpPr>
            <a:spLocks noGrp="1"/>
          </p:cNvSpPr>
          <p:nvPr>
            <p:ph type="sldNum" sz="quarter" idx="12"/>
          </p:nvPr>
        </p:nvSpPr>
        <p:spPr/>
        <p:txBody>
          <a:bodyPr/>
          <a:lstStyle/>
          <a:p>
            <a:fld id="{B9021C96-1753-734A-BAFD-92CBC8037009}" type="slidenum">
              <a:rPr lang="en-US" smtClean="0"/>
              <a:t>‹#›</a:t>
            </a:fld>
            <a:endParaRPr lang="en-US"/>
          </a:p>
        </p:txBody>
      </p:sp>
    </p:spTree>
    <p:extLst>
      <p:ext uri="{BB962C8B-B14F-4D97-AF65-F5344CB8AC3E}">
        <p14:creationId xmlns:p14="http://schemas.microsoft.com/office/powerpoint/2010/main" val="387660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4FDBE-4569-F08B-617B-17E7C9208D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045398-46A0-F04A-98FD-4C5140479A72}"/>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C6262E98-8811-C667-AE88-D1BB024F25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5C7A84-C791-B863-9992-0AC6B57E12F5}"/>
              </a:ext>
            </a:extLst>
          </p:cNvPr>
          <p:cNvSpPr>
            <a:spLocks noGrp="1"/>
          </p:cNvSpPr>
          <p:nvPr>
            <p:ph type="sldNum" sz="quarter" idx="12"/>
          </p:nvPr>
        </p:nvSpPr>
        <p:spPr/>
        <p:txBody>
          <a:bodyPr/>
          <a:lstStyle/>
          <a:p>
            <a:fld id="{B9021C96-1753-734A-BAFD-92CBC8037009}" type="slidenum">
              <a:rPr lang="en-US" smtClean="0"/>
              <a:t>‹#›</a:t>
            </a:fld>
            <a:endParaRPr lang="en-US"/>
          </a:p>
        </p:txBody>
      </p:sp>
    </p:spTree>
    <p:extLst>
      <p:ext uri="{BB962C8B-B14F-4D97-AF65-F5344CB8AC3E}">
        <p14:creationId xmlns:p14="http://schemas.microsoft.com/office/powerpoint/2010/main" val="1769745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8" name="Document 17">
            <a:extLst>
              <a:ext uri="{FF2B5EF4-FFF2-40B4-BE49-F238E27FC236}">
                <a16:creationId xmlns:a16="http://schemas.microsoft.com/office/drawing/2014/main" id="{148EE3AD-C3C9-79E4-DA86-577604C1713B}"/>
              </a:ext>
            </a:extLst>
          </p:cNvPr>
          <p:cNvSpPr/>
          <p:nvPr userDrawn="1"/>
        </p:nvSpPr>
        <p:spPr>
          <a:xfrm>
            <a:off x="0" y="0"/>
            <a:ext cx="12192000" cy="1122363"/>
          </a:xfrm>
          <a:prstGeom prst="flowChartDocument">
            <a:avLst/>
          </a:prstGeom>
          <a:solidFill>
            <a:srgbClr val="884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E0D05C78-97CB-13A7-6E57-7B839894E07F}"/>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52209"/>
          <a:stretch/>
        </p:blipFill>
        <p:spPr>
          <a:xfrm>
            <a:off x="4280969" y="0"/>
            <a:ext cx="5842000" cy="1201738"/>
          </a:xfrm>
          <a:prstGeom prst="rect">
            <a:avLst/>
          </a:prstGeom>
        </p:spPr>
      </p:pic>
      <p:pic>
        <p:nvPicPr>
          <p:cNvPr id="20" name="Picture 19">
            <a:extLst>
              <a:ext uri="{FF2B5EF4-FFF2-40B4-BE49-F238E27FC236}">
                <a16:creationId xmlns:a16="http://schemas.microsoft.com/office/drawing/2014/main" id="{412636FE-479A-A243-3347-2FF25A962648}"/>
              </a:ext>
            </a:extLst>
          </p:cNvPr>
          <p:cNvPicPr>
            <a:picLocks noChangeAspect="1"/>
          </p:cNvPicPr>
          <p:nvPr userDrawn="1"/>
        </p:nvPicPr>
        <p:blipFill rotWithShape="1">
          <a:blip r:embed="rId3">
            <a:extLst>
              <a:ext uri="{28A0092B-C50C-407E-A947-70E740481C1C}">
                <a14:useLocalDpi xmlns:a14="http://schemas.microsoft.com/office/drawing/2010/main"/>
              </a:ext>
            </a:extLst>
          </a:blip>
          <a:srcRect t="36015" r="12581"/>
          <a:stretch/>
        </p:blipFill>
        <p:spPr>
          <a:xfrm>
            <a:off x="7029450" y="-1"/>
            <a:ext cx="5162550" cy="1641473"/>
          </a:xfrm>
          <a:prstGeom prst="rect">
            <a:avLst/>
          </a:prstGeom>
        </p:spPr>
      </p:pic>
      <p:cxnSp>
        <p:nvCxnSpPr>
          <p:cNvPr id="21" name="Straight Connector 20">
            <a:extLst>
              <a:ext uri="{FF2B5EF4-FFF2-40B4-BE49-F238E27FC236}">
                <a16:creationId xmlns:a16="http://schemas.microsoft.com/office/drawing/2014/main" id="{2468D638-27E3-0D99-06EC-9C5F52E35A01}"/>
              </a:ext>
            </a:extLst>
          </p:cNvPr>
          <p:cNvCxnSpPr>
            <a:cxnSpLocks/>
          </p:cNvCxnSpPr>
          <p:nvPr userDrawn="1"/>
        </p:nvCxnSpPr>
        <p:spPr>
          <a:xfrm>
            <a:off x="-224590" y="548026"/>
            <a:ext cx="539722" cy="0"/>
          </a:xfrm>
          <a:prstGeom prst="line">
            <a:avLst/>
          </a:prstGeom>
          <a:ln w="1270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ext Placeholder 17">
            <a:extLst>
              <a:ext uri="{FF2B5EF4-FFF2-40B4-BE49-F238E27FC236}">
                <a16:creationId xmlns:a16="http://schemas.microsoft.com/office/drawing/2014/main" id="{DEAD4A3C-F85B-5D10-C7DB-AF9604E827E5}"/>
              </a:ext>
            </a:extLst>
          </p:cNvPr>
          <p:cNvSpPr>
            <a:spLocks noGrp="1"/>
          </p:cNvSpPr>
          <p:nvPr>
            <p:ph type="body" sz="quarter" idx="13" hasCustomPrompt="1"/>
          </p:nvPr>
        </p:nvSpPr>
        <p:spPr>
          <a:xfrm>
            <a:off x="539722" y="0"/>
            <a:ext cx="5258897" cy="1122359"/>
          </a:xfrm>
        </p:spPr>
        <p:txBody>
          <a:bodyPr vert="horz" lIns="91440" tIns="45720" rIns="91440" bIns="45720" rtlCol="0" anchor="ctr">
            <a:normAutofit/>
          </a:bodyPr>
          <a:lstStyle>
            <a:lvl1pPr>
              <a:defRPr lang="en-US" sz="1200" b="1" i="0" kern="1200" spc="30" baseline="0" dirty="0">
                <a:solidFill>
                  <a:schemeClr val="bg1"/>
                </a:solidFill>
                <a:latin typeface="Gotham Bold" pitchFamily="2" charset="0"/>
                <a:ea typeface="+mj-ea"/>
                <a:cs typeface="Gotham Bold" pitchFamily="2" charset="0"/>
              </a:defRPr>
            </a:lvl1pPr>
          </a:lstStyle>
          <a:p>
            <a:pPr lvl="0">
              <a:spcBef>
                <a:spcPct val="0"/>
              </a:spcBef>
            </a:pPr>
            <a:r>
              <a:rPr lang="en-US" dirty="0"/>
              <a:t>CLICK TO EDIT MASTER TEXT STYLES</a:t>
            </a:r>
          </a:p>
        </p:txBody>
      </p:sp>
      <p:pic>
        <p:nvPicPr>
          <p:cNvPr id="23" name="Picture 22">
            <a:extLst>
              <a:ext uri="{FF2B5EF4-FFF2-40B4-BE49-F238E27FC236}">
                <a16:creationId xmlns:a16="http://schemas.microsoft.com/office/drawing/2014/main" id="{30123655-A25F-BA6E-053C-01DAB3D1F940}"/>
              </a:ext>
            </a:extLst>
          </p:cNvPr>
          <p:cNvPicPr>
            <a:picLocks noChangeAspect="1"/>
          </p:cNvPicPr>
          <p:nvPr userDrawn="1"/>
        </p:nvPicPr>
        <p:blipFill>
          <a:blip r:embed="rId4"/>
          <a:stretch>
            <a:fillRect/>
          </a:stretch>
        </p:blipFill>
        <p:spPr>
          <a:xfrm>
            <a:off x="11353800" y="436558"/>
            <a:ext cx="359862" cy="249242"/>
          </a:xfrm>
          <a:prstGeom prst="rect">
            <a:avLst/>
          </a:prstGeom>
        </p:spPr>
      </p:pic>
      <p:sp>
        <p:nvSpPr>
          <p:cNvPr id="2" name="Title 1">
            <a:extLst>
              <a:ext uri="{FF2B5EF4-FFF2-40B4-BE49-F238E27FC236}">
                <a16:creationId xmlns:a16="http://schemas.microsoft.com/office/drawing/2014/main" id="{B0B944F4-C302-1502-F354-729AAC9858BA}"/>
              </a:ext>
            </a:extLst>
          </p:cNvPr>
          <p:cNvSpPr>
            <a:spLocks noGrp="1"/>
          </p:cNvSpPr>
          <p:nvPr>
            <p:ph type="title"/>
          </p:nvPr>
        </p:nvSpPr>
        <p:spPr>
          <a:xfrm>
            <a:off x="831850" y="1486922"/>
            <a:ext cx="10515600" cy="2253228"/>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863DB1CC-F912-0794-1483-24E14C670E66}"/>
              </a:ext>
            </a:extLst>
          </p:cNvPr>
          <p:cNvSpPr>
            <a:spLocks noGrp="1"/>
          </p:cNvSpPr>
          <p:nvPr>
            <p:ph type="body" idx="1"/>
          </p:nvPr>
        </p:nvSpPr>
        <p:spPr>
          <a:xfrm>
            <a:off x="831850" y="3767138"/>
            <a:ext cx="10515600" cy="1500187"/>
          </a:xfrm>
        </p:spPr>
        <p:txBody>
          <a:bodyPr>
            <a:normAutofit/>
          </a:bodyPr>
          <a:lstStyle>
            <a:lvl1pPr marL="0" indent="0">
              <a:buNone/>
              <a:defRPr sz="2800" b="1" i="0">
                <a:solidFill>
                  <a:schemeClr val="tx1"/>
                </a:solidFill>
                <a:latin typeface="Gotham Bold" pitchFamily="2" charset="0"/>
                <a:cs typeface="Gotham Bol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EA9D5796-B8F7-D80E-A9E2-47B1F2DAED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C1D300-7076-4DF1-1FCF-65FDB298A8D9}"/>
              </a:ext>
            </a:extLst>
          </p:cNvPr>
          <p:cNvSpPr>
            <a:spLocks noGrp="1"/>
          </p:cNvSpPr>
          <p:nvPr>
            <p:ph type="sldNum" sz="quarter" idx="12"/>
          </p:nvPr>
        </p:nvSpPr>
        <p:spPr/>
        <p:txBody>
          <a:bodyPr/>
          <a:lstStyle/>
          <a:p>
            <a:fld id="{B9021C96-1753-734A-BAFD-92CBC8037009}" type="slidenum">
              <a:rPr lang="en-US" smtClean="0"/>
              <a:t>‹#›</a:t>
            </a:fld>
            <a:endParaRPr lang="en-US"/>
          </a:p>
        </p:txBody>
      </p:sp>
    </p:spTree>
    <p:extLst>
      <p:ext uri="{BB962C8B-B14F-4D97-AF65-F5344CB8AC3E}">
        <p14:creationId xmlns:p14="http://schemas.microsoft.com/office/powerpoint/2010/main" val="1340861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F222D46-F0C9-A6FE-C4E7-7C335534F80F}"/>
              </a:ext>
            </a:extLst>
          </p:cNvPr>
          <p:cNvCxnSpPr>
            <a:cxnSpLocks/>
          </p:cNvCxnSpPr>
          <p:nvPr userDrawn="1"/>
        </p:nvCxnSpPr>
        <p:spPr>
          <a:xfrm>
            <a:off x="-224590" y="548026"/>
            <a:ext cx="539722" cy="0"/>
          </a:xfrm>
          <a:prstGeom prst="line">
            <a:avLst/>
          </a:prstGeom>
          <a:ln w="127000" cap="rnd">
            <a:solidFill>
              <a:srgbClr val="88431D"/>
            </a:solidFill>
          </a:ln>
        </p:spPr>
        <p:style>
          <a:lnRef idx="1">
            <a:schemeClr val="accent1"/>
          </a:lnRef>
          <a:fillRef idx="0">
            <a:schemeClr val="accent1"/>
          </a:fillRef>
          <a:effectRef idx="0">
            <a:schemeClr val="accent1"/>
          </a:effectRef>
          <a:fontRef idx="minor">
            <a:schemeClr val="tx1"/>
          </a:fontRef>
        </p:style>
      </p:cxnSp>
      <p:sp>
        <p:nvSpPr>
          <p:cNvPr id="12" name="Text Placeholder 17">
            <a:extLst>
              <a:ext uri="{FF2B5EF4-FFF2-40B4-BE49-F238E27FC236}">
                <a16:creationId xmlns:a16="http://schemas.microsoft.com/office/drawing/2014/main" id="{A8319F01-37F2-1081-9F6A-8C7C0784DBD6}"/>
              </a:ext>
            </a:extLst>
          </p:cNvPr>
          <p:cNvSpPr>
            <a:spLocks noGrp="1"/>
          </p:cNvSpPr>
          <p:nvPr>
            <p:ph type="body" sz="quarter" idx="13" hasCustomPrompt="1"/>
          </p:nvPr>
        </p:nvSpPr>
        <p:spPr>
          <a:xfrm>
            <a:off x="539722" y="0"/>
            <a:ext cx="5258897" cy="1122359"/>
          </a:xfrm>
        </p:spPr>
        <p:txBody>
          <a:bodyPr vert="horz" lIns="91440" tIns="45720" rIns="91440" bIns="45720" rtlCol="0" anchor="ctr">
            <a:normAutofit/>
          </a:bodyPr>
          <a:lstStyle>
            <a:lvl1pPr>
              <a:defRPr lang="en-US" sz="1200" b="1" i="0" kern="1200" spc="30" baseline="0" dirty="0">
                <a:solidFill>
                  <a:schemeClr val="tx1"/>
                </a:solidFill>
                <a:latin typeface="Gotham Bold" pitchFamily="2" charset="0"/>
                <a:ea typeface="+mj-ea"/>
                <a:cs typeface="Gotham Bold" pitchFamily="2" charset="0"/>
              </a:defRPr>
            </a:lvl1pPr>
          </a:lstStyle>
          <a:p>
            <a:pPr lvl="0">
              <a:spcBef>
                <a:spcPct val="0"/>
              </a:spcBef>
            </a:pPr>
            <a:r>
              <a:rPr lang="en-US" dirty="0"/>
              <a:t>CLICK TO EDIT MASTER TEXT STYLES</a:t>
            </a:r>
          </a:p>
        </p:txBody>
      </p:sp>
      <p:sp>
        <p:nvSpPr>
          <p:cNvPr id="2" name="Title 1">
            <a:extLst>
              <a:ext uri="{FF2B5EF4-FFF2-40B4-BE49-F238E27FC236}">
                <a16:creationId xmlns:a16="http://schemas.microsoft.com/office/drawing/2014/main" id="{95B17EA0-DE0D-032D-D26C-BDE8B3536E80}"/>
              </a:ext>
            </a:extLst>
          </p:cNvPr>
          <p:cNvSpPr>
            <a:spLocks noGrp="1"/>
          </p:cNvSpPr>
          <p:nvPr>
            <p:ph type="title"/>
          </p:nvPr>
        </p:nvSpPr>
        <p:spPr/>
        <p:txBody>
          <a:bodyPr anchor="b" anchorCtr="0"/>
          <a:lstStyle/>
          <a:p>
            <a:r>
              <a:rPr lang="en-US" dirty="0"/>
              <a:t>Click to edit Master title style</a:t>
            </a:r>
          </a:p>
        </p:txBody>
      </p:sp>
      <p:sp>
        <p:nvSpPr>
          <p:cNvPr id="3" name="Content Placeholder 2">
            <a:extLst>
              <a:ext uri="{FF2B5EF4-FFF2-40B4-BE49-F238E27FC236}">
                <a16:creationId xmlns:a16="http://schemas.microsoft.com/office/drawing/2014/main" id="{048924A5-E937-06FF-A6A2-3FC82A7BF8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6C0C9E-A6A6-ECE0-A5F5-2C9BE68C74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ABA0C465-7DA4-1AB8-B4A0-747D7946BB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26A7F5-130D-D19E-D668-3F95C667C68E}"/>
              </a:ext>
            </a:extLst>
          </p:cNvPr>
          <p:cNvSpPr>
            <a:spLocks noGrp="1"/>
          </p:cNvSpPr>
          <p:nvPr>
            <p:ph type="sldNum" sz="quarter" idx="12"/>
          </p:nvPr>
        </p:nvSpPr>
        <p:spPr/>
        <p:txBody>
          <a:bodyPr/>
          <a:lstStyle/>
          <a:p>
            <a:fld id="{B9021C96-1753-734A-BAFD-92CBC8037009}" type="slidenum">
              <a:rPr lang="en-US" smtClean="0"/>
              <a:t>‹#›</a:t>
            </a:fld>
            <a:endParaRPr lang="en-US"/>
          </a:p>
        </p:txBody>
      </p:sp>
    </p:spTree>
    <p:extLst>
      <p:ext uri="{BB962C8B-B14F-4D97-AF65-F5344CB8AC3E}">
        <p14:creationId xmlns:p14="http://schemas.microsoft.com/office/powerpoint/2010/main" val="1893200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4EFC3-EBED-1B62-1B36-00E1B8BBA432}"/>
              </a:ext>
            </a:extLst>
          </p:cNvPr>
          <p:cNvSpPr>
            <a:spLocks noGrp="1"/>
          </p:cNvSpPr>
          <p:nvPr>
            <p:ph type="title"/>
          </p:nvPr>
        </p:nvSpPr>
        <p:spPr/>
        <p:txBody>
          <a:bodyPr anchor="b" anchorCtr="0"/>
          <a:lstStyle/>
          <a:p>
            <a:r>
              <a:rPr lang="en-US"/>
              <a:t>Click to edit Master title style</a:t>
            </a:r>
          </a:p>
        </p:txBody>
      </p:sp>
      <p:sp>
        <p:nvSpPr>
          <p:cNvPr id="4" name="Footer Placeholder 3">
            <a:extLst>
              <a:ext uri="{FF2B5EF4-FFF2-40B4-BE49-F238E27FC236}">
                <a16:creationId xmlns:a16="http://schemas.microsoft.com/office/drawing/2014/main" id="{D1D993B7-E344-2824-6670-B59484BB3E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B78800-D57E-72A5-126E-2096420BB7A6}"/>
              </a:ext>
            </a:extLst>
          </p:cNvPr>
          <p:cNvSpPr>
            <a:spLocks noGrp="1"/>
          </p:cNvSpPr>
          <p:nvPr>
            <p:ph type="sldNum" sz="quarter" idx="12"/>
          </p:nvPr>
        </p:nvSpPr>
        <p:spPr/>
        <p:txBody>
          <a:bodyPr/>
          <a:lstStyle/>
          <a:p>
            <a:fld id="{B9021C96-1753-734A-BAFD-92CBC8037009}" type="slidenum">
              <a:rPr lang="en-US" smtClean="0"/>
              <a:t>‹#›</a:t>
            </a:fld>
            <a:endParaRPr lang="en-US"/>
          </a:p>
        </p:txBody>
      </p:sp>
    </p:spTree>
    <p:extLst>
      <p:ext uri="{BB962C8B-B14F-4D97-AF65-F5344CB8AC3E}">
        <p14:creationId xmlns:p14="http://schemas.microsoft.com/office/powerpoint/2010/main" val="548810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5.emf"/><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image" Target="../media/image8.emf"/><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theme" Target="../theme/theme3.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image" Target="../media/image16.emf"/><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4.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4.xml"/><Relationship Id="rId7" Type="http://schemas.openxmlformats.org/officeDocument/2006/relationships/image" Target="../media/image19.emf"/><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5.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9.xml"/><Relationship Id="rId7" Type="http://schemas.openxmlformats.org/officeDocument/2006/relationships/image" Target="../media/image22.emf"/><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theme" Target="../theme/theme6.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4.xml"/><Relationship Id="rId7" Type="http://schemas.openxmlformats.org/officeDocument/2006/relationships/image" Target="../media/image25.emf"/><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theme" Target="../theme/theme7.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9FE787-FFB6-9E4B-D1D8-0062A4D156D9}"/>
              </a:ext>
            </a:extLst>
          </p:cNvPr>
          <p:cNvPicPr>
            <a:picLocks noChangeAspect="1"/>
          </p:cNvPicPr>
          <p:nvPr userDrawn="1"/>
        </p:nvPicPr>
        <p:blipFill rotWithShape="1">
          <a:blip r:embed="rId7">
            <a:extLst>
              <a:ext uri="{28A0092B-C50C-407E-A947-70E740481C1C}">
                <a14:useLocalDpi xmlns:a14="http://schemas.microsoft.com/office/drawing/2010/main"/>
              </a:ext>
            </a:extLst>
          </a:blip>
          <a:srcRect r="43877" b="55036"/>
          <a:stretch/>
        </p:blipFill>
        <p:spPr>
          <a:xfrm>
            <a:off x="8307461" y="4836504"/>
            <a:ext cx="3884539" cy="2021496"/>
          </a:xfrm>
          <a:prstGeom prst="rect">
            <a:avLst/>
          </a:prstGeom>
        </p:spPr>
      </p:pic>
      <p:sp>
        <p:nvSpPr>
          <p:cNvPr id="2" name="Title Placeholder 1">
            <a:extLst>
              <a:ext uri="{FF2B5EF4-FFF2-40B4-BE49-F238E27FC236}">
                <a16:creationId xmlns:a16="http://schemas.microsoft.com/office/drawing/2014/main" id="{A3CFF1F1-6AF1-6C5E-ADF7-CA81748E78B5}"/>
              </a:ext>
            </a:extLst>
          </p:cNvPr>
          <p:cNvSpPr>
            <a:spLocks noGrp="1"/>
          </p:cNvSpPr>
          <p:nvPr>
            <p:ph type="title"/>
          </p:nvPr>
        </p:nvSpPr>
        <p:spPr>
          <a:xfrm>
            <a:off x="838200" y="365125"/>
            <a:ext cx="10515600" cy="1325563"/>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A8E6D15E-AA8F-BB47-F90A-CF389D01CC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52EC8FA-9D2A-B38F-69F6-108CA15FB534}"/>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200">
                <a:solidFill>
                  <a:schemeClr val="tx1">
                    <a:tint val="75000"/>
                  </a:schemeClr>
                </a:solidFill>
                <a:latin typeface="Gotham Medium" pitchFamily="2" charset="0"/>
                <a:cs typeface="Gotham Medium" pitchFamily="2" charset="0"/>
              </a:defRPr>
            </a:lvl1pPr>
          </a:lstStyle>
          <a:p>
            <a:endParaRPr lang="en-US" dirty="0"/>
          </a:p>
        </p:txBody>
      </p:sp>
      <p:sp>
        <p:nvSpPr>
          <p:cNvPr id="6" name="Slide Number Placeholder 5">
            <a:extLst>
              <a:ext uri="{FF2B5EF4-FFF2-40B4-BE49-F238E27FC236}">
                <a16:creationId xmlns:a16="http://schemas.microsoft.com/office/drawing/2014/main" id="{6F9BEADD-FD8A-B992-C794-1131F031FC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Gotham Medium" pitchFamily="2" charset="0"/>
                <a:cs typeface="Gotham Medium" pitchFamily="2" charset="0"/>
              </a:defRPr>
            </a:lvl1pPr>
          </a:lstStyle>
          <a:p>
            <a:fld id="{B9021C96-1753-734A-BAFD-92CBC8037009}" type="slidenum">
              <a:rPr lang="en-US" smtClean="0"/>
              <a:pPr/>
              <a:t>‹#›</a:t>
            </a:fld>
            <a:endParaRPr lang="en-US"/>
          </a:p>
        </p:txBody>
      </p:sp>
    </p:spTree>
    <p:extLst>
      <p:ext uri="{BB962C8B-B14F-4D97-AF65-F5344CB8AC3E}">
        <p14:creationId xmlns:p14="http://schemas.microsoft.com/office/powerpoint/2010/main" val="4261560669"/>
      </p:ext>
    </p:extLst>
  </p:cSld>
  <p:clrMap bg1="lt1" tx1="dk1" bg2="lt2" tx2="dk2" accent1="accent1" accent2="accent2" accent3="accent3" accent4="accent4" accent5="accent5" accent6="accent6" hlink="hlink" folHlink="folHlink"/>
  <p:sldLayoutIdLst>
    <p:sldLayoutId id="2147483688" r:id="rId1"/>
    <p:sldLayoutId id="2147483696" r:id="rId2"/>
    <p:sldLayoutId id="2147483704" r:id="rId3"/>
    <p:sldLayoutId id="2147483712" r:id="rId4"/>
    <p:sldLayoutId id="2147483714" r:id="rId5"/>
  </p:sldLayoutIdLst>
  <p:txStyles>
    <p:titleStyle>
      <a:lvl1pPr algn="l" defTabSz="914400" rtl="0" eaLnBrk="1" latinLnBrk="0" hangingPunct="1">
        <a:lnSpc>
          <a:spcPct val="90000"/>
        </a:lnSpc>
        <a:spcBef>
          <a:spcPct val="0"/>
        </a:spcBef>
        <a:buNone/>
        <a:defRPr sz="4400" b="1" kern="1200" spc="-100" baseline="0">
          <a:solidFill>
            <a:schemeClr val="tx1"/>
          </a:solidFill>
          <a:latin typeface="Gotham Medium" pitchFamily="2" charset="0"/>
          <a:ea typeface="+mj-ea"/>
          <a:cs typeface="Gotham Medium" pitchFamily="2" charset="0"/>
        </a:defRPr>
      </a:lvl1pPr>
    </p:titleStyle>
    <p:bodyStyle>
      <a:lvl1pPr marL="0" indent="0" algn="l" defTabSz="914400" rtl="0" eaLnBrk="1" latinLnBrk="0" hangingPunct="1">
        <a:lnSpc>
          <a:spcPct val="90000"/>
        </a:lnSpc>
        <a:spcBef>
          <a:spcPts val="1000"/>
        </a:spcBef>
        <a:spcAft>
          <a:spcPts val="600"/>
        </a:spcAft>
        <a:buClr>
          <a:srgbClr val="FFB548"/>
        </a:buClr>
        <a:buFont typeface="System Font Regular"/>
        <a:buNone/>
        <a:defRPr sz="2400" b="0" i="0" kern="1200" spc="-30" baseline="0">
          <a:solidFill>
            <a:schemeClr val="tx1"/>
          </a:solidFill>
          <a:latin typeface="Gotham Book" pitchFamily="2" charset="0"/>
          <a:ea typeface="+mn-ea"/>
          <a:cs typeface="Gotham Book" pitchFamily="2" charset="0"/>
        </a:defRPr>
      </a:lvl1pPr>
      <a:lvl2pPr marL="357188" indent="-231775" algn="l" defTabSz="914400" rtl="0" eaLnBrk="1" latinLnBrk="0" hangingPunct="1">
        <a:lnSpc>
          <a:spcPct val="90000"/>
        </a:lnSpc>
        <a:spcBef>
          <a:spcPts val="500"/>
        </a:spcBef>
        <a:spcAft>
          <a:spcPts val="600"/>
        </a:spcAft>
        <a:buClr>
          <a:srgbClr val="FFB548"/>
        </a:buClr>
        <a:buFont typeface="System Font Regular"/>
        <a:buChar char="⚬"/>
        <a:tabLst/>
        <a:defRPr sz="2400" b="0" i="0" kern="1200" spc="-30" baseline="0">
          <a:solidFill>
            <a:schemeClr val="tx1"/>
          </a:solidFill>
          <a:latin typeface="Gotham Book" pitchFamily="2" charset="0"/>
          <a:ea typeface="+mn-ea"/>
          <a:cs typeface="Gotham Book" pitchFamily="2" charset="0"/>
        </a:defRPr>
      </a:lvl2pPr>
      <a:lvl3pPr marL="715963" indent="-227013" algn="l" defTabSz="914400" rtl="0" eaLnBrk="1" latinLnBrk="0" hangingPunct="1">
        <a:lnSpc>
          <a:spcPct val="90000"/>
        </a:lnSpc>
        <a:spcBef>
          <a:spcPts val="500"/>
        </a:spcBef>
        <a:spcAft>
          <a:spcPts val="600"/>
        </a:spcAft>
        <a:buClr>
          <a:srgbClr val="FFB548"/>
        </a:buClr>
        <a:buFont typeface="System Font Regular"/>
        <a:buChar char="⚬"/>
        <a:tabLst/>
        <a:defRPr sz="2400" b="0" i="0" kern="1200" spc="-30" baseline="0">
          <a:solidFill>
            <a:schemeClr val="tx1"/>
          </a:solidFill>
          <a:latin typeface="Gotham Book" pitchFamily="2" charset="0"/>
          <a:ea typeface="+mn-ea"/>
          <a:cs typeface="Gotham Book" pitchFamily="2" charset="0"/>
        </a:defRPr>
      </a:lvl3pPr>
      <a:lvl4pPr marL="1068388" indent="-227013" algn="l" defTabSz="914400" rtl="0" eaLnBrk="1" latinLnBrk="0" hangingPunct="1">
        <a:lnSpc>
          <a:spcPct val="90000"/>
        </a:lnSpc>
        <a:spcBef>
          <a:spcPts val="500"/>
        </a:spcBef>
        <a:spcAft>
          <a:spcPts val="600"/>
        </a:spcAft>
        <a:buClr>
          <a:srgbClr val="FFB548"/>
        </a:buClr>
        <a:buFont typeface="System Font Regular"/>
        <a:buChar char="⚬"/>
        <a:tabLst/>
        <a:defRPr sz="2400" b="0" i="0" kern="1200" spc="-30" baseline="0">
          <a:solidFill>
            <a:schemeClr val="tx1"/>
          </a:solidFill>
          <a:latin typeface="Gotham Book" pitchFamily="2" charset="0"/>
          <a:ea typeface="+mn-ea"/>
          <a:cs typeface="Gotham Book" pitchFamily="2" charset="0"/>
        </a:defRPr>
      </a:lvl4pPr>
      <a:lvl5pPr marL="1427163" indent="-233363" algn="l" defTabSz="914400" rtl="0" eaLnBrk="1" latinLnBrk="0" hangingPunct="1">
        <a:lnSpc>
          <a:spcPct val="90000"/>
        </a:lnSpc>
        <a:spcBef>
          <a:spcPts val="500"/>
        </a:spcBef>
        <a:spcAft>
          <a:spcPts val="600"/>
        </a:spcAft>
        <a:buClr>
          <a:srgbClr val="FFB548"/>
        </a:buClr>
        <a:buFont typeface="System Font Regular"/>
        <a:buChar char="⚬"/>
        <a:tabLst/>
        <a:defRPr sz="2400" b="0" i="0" kern="1200" spc="-30" baseline="0">
          <a:solidFill>
            <a:schemeClr val="tx1"/>
          </a:solidFill>
          <a:latin typeface="Gotham Book" pitchFamily="2" charset="0"/>
          <a:ea typeface="+mn-ea"/>
          <a:cs typeface="Gotham Book"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45488E-369C-6F8F-1259-AA7D7FFC0D6D}"/>
              </a:ext>
            </a:extLst>
          </p:cNvPr>
          <p:cNvPicPr>
            <a:picLocks noChangeAspect="1"/>
          </p:cNvPicPr>
          <p:nvPr userDrawn="1"/>
        </p:nvPicPr>
        <p:blipFill rotWithShape="1">
          <a:blip r:embed="rId7">
            <a:extLst>
              <a:ext uri="{28A0092B-C50C-407E-A947-70E740481C1C}">
                <a14:useLocalDpi xmlns:a14="http://schemas.microsoft.com/office/drawing/2010/main"/>
              </a:ext>
            </a:extLst>
          </a:blip>
          <a:srcRect r="43877" b="55036"/>
          <a:stretch/>
        </p:blipFill>
        <p:spPr>
          <a:xfrm>
            <a:off x="8307461" y="4836504"/>
            <a:ext cx="3884539" cy="2021496"/>
          </a:xfrm>
          <a:prstGeom prst="rect">
            <a:avLst/>
          </a:prstGeom>
        </p:spPr>
      </p:pic>
      <p:sp>
        <p:nvSpPr>
          <p:cNvPr id="2" name="Title Placeholder 1">
            <a:extLst>
              <a:ext uri="{FF2B5EF4-FFF2-40B4-BE49-F238E27FC236}">
                <a16:creationId xmlns:a16="http://schemas.microsoft.com/office/drawing/2014/main" id="{A3CFF1F1-6AF1-6C5E-ADF7-CA81748E78B5}"/>
              </a:ext>
            </a:extLst>
          </p:cNvPr>
          <p:cNvSpPr>
            <a:spLocks noGrp="1"/>
          </p:cNvSpPr>
          <p:nvPr>
            <p:ph type="title"/>
          </p:nvPr>
        </p:nvSpPr>
        <p:spPr>
          <a:xfrm>
            <a:off x="838200" y="365125"/>
            <a:ext cx="10515600" cy="1325563"/>
          </a:xfrm>
          <a:prstGeom prst="rect">
            <a:avLst/>
          </a:prstGeom>
        </p:spPr>
        <p:txBody>
          <a:bodyPr vert="horz" lIns="91440" tIns="45720" rIns="91440" bIns="45720" rtlCol="0" anchor="b"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A8E6D15E-AA8F-BB47-F90A-CF389D01CC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52EC8FA-9D2A-B38F-69F6-108CA15FB534}"/>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200">
                <a:solidFill>
                  <a:schemeClr val="tx1">
                    <a:tint val="75000"/>
                  </a:schemeClr>
                </a:solidFill>
                <a:latin typeface="Gotham Medium" pitchFamily="2" charset="0"/>
                <a:cs typeface="Gotham Medium" pitchFamily="2" charset="0"/>
              </a:defRPr>
            </a:lvl1pPr>
          </a:lstStyle>
          <a:p>
            <a:endParaRPr lang="en-US" dirty="0"/>
          </a:p>
        </p:txBody>
      </p:sp>
      <p:sp>
        <p:nvSpPr>
          <p:cNvPr id="6" name="Slide Number Placeholder 5">
            <a:extLst>
              <a:ext uri="{FF2B5EF4-FFF2-40B4-BE49-F238E27FC236}">
                <a16:creationId xmlns:a16="http://schemas.microsoft.com/office/drawing/2014/main" id="{6F9BEADD-FD8A-B992-C794-1131F031FC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Gotham Medium" pitchFamily="2" charset="0"/>
                <a:cs typeface="Gotham Medium" pitchFamily="2" charset="0"/>
              </a:defRPr>
            </a:lvl1pPr>
          </a:lstStyle>
          <a:p>
            <a:fld id="{B9021C96-1753-734A-BAFD-92CBC8037009}" type="slidenum">
              <a:rPr lang="en-US" smtClean="0"/>
              <a:pPr/>
              <a:t>‹#›</a:t>
            </a:fld>
            <a:endParaRPr lang="en-US"/>
          </a:p>
        </p:txBody>
      </p:sp>
    </p:spTree>
    <p:extLst>
      <p:ext uri="{BB962C8B-B14F-4D97-AF65-F5344CB8AC3E}">
        <p14:creationId xmlns:p14="http://schemas.microsoft.com/office/powerpoint/2010/main" val="740151529"/>
      </p:ext>
    </p:extLst>
  </p:cSld>
  <p:clrMap bg1="lt1" tx1="dk1" bg2="lt2" tx2="dk2" accent1="accent1" accent2="accent2" accent3="accent3" accent4="accent4" accent5="accent5" accent6="accent6" hlink="hlink" folHlink="folHlink"/>
  <p:sldLayoutIdLst>
    <p:sldLayoutId id="2147483717" r:id="rId1"/>
    <p:sldLayoutId id="2147483725" r:id="rId2"/>
    <p:sldLayoutId id="2147483733" r:id="rId3"/>
    <p:sldLayoutId id="2147483741" r:id="rId4"/>
    <p:sldLayoutId id="2147483743" r:id="rId5"/>
  </p:sldLayoutIdLst>
  <p:txStyles>
    <p:titleStyle>
      <a:lvl1pPr algn="l" defTabSz="914400" rtl="0" eaLnBrk="1" latinLnBrk="0" hangingPunct="1">
        <a:lnSpc>
          <a:spcPct val="90000"/>
        </a:lnSpc>
        <a:spcBef>
          <a:spcPct val="0"/>
        </a:spcBef>
        <a:buNone/>
        <a:defRPr sz="4400" b="1" kern="1200" spc="-100" baseline="0">
          <a:solidFill>
            <a:schemeClr val="tx1"/>
          </a:solidFill>
          <a:latin typeface="Gotham Medium" pitchFamily="2" charset="0"/>
          <a:ea typeface="+mj-ea"/>
          <a:cs typeface="Gotham Medium" pitchFamily="2" charset="0"/>
        </a:defRPr>
      </a:lvl1pPr>
    </p:titleStyle>
    <p:bodyStyle>
      <a:lvl1pPr marL="0" indent="0" algn="l" defTabSz="914400" rtl="0" eaLnBrk="1" latinLnBrk="0" hangingPunct="1">
        <a:lnSpc>
          <a:spcPct val="90000"/>
        </a:lnSpc>
        <a:spcBef>
          <a:spcPts val="1000"/>
        </a:spcBef>
        <a:spcAft>
          <a:spcPts val="600"/>
        </a:spcAft>
        <a:buClr>
          <a:srgbClr val="88431D"/>
        </a:buClr>
        <a:buFont typeface="System Font Regular"/>
        <a:buNone/>
        <a:defRPr sz="2400" b="0" i="0" kern="1200" spc="-30" baseline="0">
          <a:solidFill>
            <a:schemeClr val="tx1"/>
          </a:solidFill>
          <a:latin typeface="Gotham Book" pitchFamily="2" charset="0"/>
          <a:ea typeface="+mn-ea"/>
          <a:cs typeface="Gotham Book" pitchFamily="2" charset="0"/>
        </a:defRPr>
      </a:lvl1pPr>
      <a:lvl2pPr marL="357188" indent="-231775" algn="l" defTabSz="914400" rtl="0" eaLnBrk="1" latinLnBrk="0" hangingPunct="1">
        <a:lnSpc>
          <a:spcPct val="90000"/>
        </a:lnSpc>
        <a:spcBef>
          <a:spcPts val="500"/>
        </a:spcBef>
        <a:spcAft>
          <a:spcPts val="600"/>
        </a:spcAft>
        <a:buClr>
          <a:srgbClr val="88431D"/>
        </a:buClr>
        <a:buFont typeface="System Font Regular"/>
        <a:buChar char="⚬"/>
        <a:tabLst/>
        <a:defRPr sz="2400" b="0" i="0" kern="1200" spc="-30" baseline="0">
          <a:solidFill>
            <a:schemeClr val="tx1"/>
          </a:solidFill>
          <a:latin typeface="Gotham Book" pitchFamily="2" charset="0"/>
          <a:ea typeface="+mn-ea"/>
          <a:cs typeface="Gotham Book" pitchFamily="2" charset="0"/>
        </a:defRPr>
      </a:lvl2pPr>
      <a:lvl3pPr marL="715963" indent="-227013" algn="l" defTabSz="914400" rtl="0" eaLnBrk="1" latinLnBrk="0" hangingPunct="1">
        <a:lnSpc>
          <a:spcPct val="90000"/>
        </a:lnSpc>
        <a:spcBef>
          <a:spcPts val="500"/>
        </a:spcBef>
        <a:spcAft>
          <a:spcPts val="600"/>
        </a:spcAft>
        <a:buClr>
          <a:srgbClr val="88431D"/>
        </a:buClr>
        <a:buFont typeface="System Font Regular"/>
        <a:buChar char="⚬"/>
        <a:tabLst/>
        <a:defRPr sz="2400" b="0" i="0" kern="1200" spc="-30" baseline="0">
          <a:solidFill>
            <a:schemeClr val="tx1"/>
          </a:solidFill>
          <a:latin typeface="Gotham Book" pitchFamily="2" charset="0"/>
          <a:ea typeface="+mn-ea"/>
          <a:cs typeface="Gotham Book" pitchFamily="2" charset="0"/>
        </a:defRPr>
      </a:lvl3pPr>
      <a:lvl4pPr marL="1068388" indent="-227013" algn="l" defTabSz="914400" rtl="0" eaLnBrk="1" latinLnBrk="0" hangingPunct="1">
        <a:lnSpc>
          <a:spcPct val="90000"/>
        </a:lnSpc>
        <a:spcBef>
          <a:spcPts val="500"/>
        </a:spcBef>
        <a:spcAft>
          <a:spcPts val="600"/>
        </a:spcAft>
        <a:buClr>
          <a:srgbClr val="88431D"/>
        </a:buClr>
        <a:buFont typeface="System Font Regular"/>
        <a:buChar char="⚬"/>
        <a:tabLst/>
        <a:defRPr sz="2400" b="0" i="0" kern="1200" spc="-30" baseline="0">
          <a:solidFill>
            <a:schemeClr val="tx1"/>
          </a:solidFill>
          <a:latin typeface="Gotham Book" pitchFamily="2" charset="0"/>
          <a:ea typeface="+mn-ea"/>
          <a:cs typeface="Gotham Book" pitchFamily="2" charset="0"/>
        </a:defRPr>
      </a:lvl4pPr>
      <a:lvl5pPr marL="1427163" indent="-233363" algn="l" defTabSz="914400" rtl="0" eaLnBrk="1" latinLnBrk="0" hangingPunct="1">
        <a:lnSpc>
          <a:spcPct val="90000"/>
        </a:lnSpc>
        <a:spcBef>
          <a:spcPts val="500"/>
        </a:spcBef>
        <a:spcAft>
          <a:spcPts val="600"/>
        </a:spcAft>
        <a:buClr>
          <a:srgbClr val="88431D"/>
        </a:buClr>
        <a:buFont typeface="System Font Regular"/>
        <a:buChar char="⚬"/>
        <a:tabLst/>
        <a:defRPr sz="2400" b="0" i="0" kern="1200" spc="-30" baseline="0">
          <a:solidFill>
            <a:schemeClr val="tx1"/>
          </a:solidFill>
          <a:latin typeface="Gotham Book" pitchFamily="2" charset="0"/>
          <a:ea typeface="+mn-ea"/>
          <a:cs typeface="Gotham Book"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E888962-06DB-1CB9-350D-EE7DD598D472}"/>
              </a:ext>
            </a:extLst>
          </p:cNvPr>
          <p:cNvPicPr>
            <a:picLocks noChangeAspect="1"/>
          </p:cNvPicPr>
          <p:nvPr userDrawn="1"/>
        </p:nvPicPr>
        <p:blipFill rotWithShape="1">
          <a:blip r:embed="rId18">
            <a:extLst>
              <a:ext uri="{28A0092B-C50C-407E-A947-70E740481C1C}">
                <a14:useLocalDpi xmlns:a14="http://schemas.microsoft.com/office/drawing/2010/main"/>
              </a:ext>
            </a:extLst>
          </a:blip>
          <a:srcRect r="43877" b="55036"/>
          <a:stretch/>
        </p:blipFill>
        <p:spPr>
          <a:xfrm>
            <a:off x="8307461" y="4836504"/>
            <a:ext cx="3884539" cy="2021496"/>
          </a:xfrm>
          <a:prstGeom prst="rect">
            <a:avLst/>
          </a:prstGeom>
        </p:spPr>
      </p:pic>
      <p:sp>
        <p:nvSpPr>
          <p:cNvPr id="2" name="Title Placeholder 1">
            <a:extLst>
              <a:ext uri="{FF2B5EF4-FFF2-40B4-BE49-F238E27FC236}">
                <a16:creationId xmlns:a16="http://schemas.microsoft.com/office/drawing/2014/main" id="{A3CFF1F1-6AF1-6C5E-ADF7-CA81748E78B5}"/>
              </a:ext>
            </a:extLst>
          </p:cNvPr>
          <p:cNvSpPr>
            <a:spLocks noGrp="1"/>
          </p:cNvSpPr>
          <p:nvPr>
            <p:ph type="title"/>
          </p:nvPr>
        </p:nvSpPr>
        <p:spPr>
          <a:xfrm>
            <a:off x="838200" y="365125"/>
            <a:ext cx="10515600" cy="1325563"/>
          </a:xfrm>
          <a:prstGeom prst="rect">
            <a:avLst/>
          </a:prstGeom>
        </p:spPr>
        <p:txBody>
          <a:bodyPr vert="horz" lIns="91440" tIns="45720" rIns="91440" bIns="45720" rtlCol="0" anchor="b"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A8E6D15E-AA8F-BB47-F90A-CF389D01CC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52EC8FA-9D2A-B38F-69F6-108CA15FB534}"/>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200">
                <a:solidFill>
                  <a:schemeClr val="tx1">
                    <a:tint val="75000"/>
                  </a:schemeClr>
                </a:solidFill>
                <a:latin typeface="Gotham Medium" pitchFamily="2" charset="0"/>
                <a:cs typeface="Gotham Medium" pitchFamily="2" charset="0"/>
              </a:defRPr>
            </a:lvl1pPr>
          </a:lstStyle>
          <a:p>
            <a:endParaRPr lang="en-US" dirty="0"/>
          </a:p>
        </p:txBody>
      </p:sp>
      <p:sp>
        <p:nvSpPr>
          <p:cNvPr id="6" name="Slide Number Placeholder 5">
            <a:extLst>
              <a:ext uri="{FF2B5EF4-FFF2-40B4-BE49-F238E27FC236}">
                <a16:creationId xmlns:a16="http://schemas.microsoft.com/office/drawing/2014/main" id="{6F9BEADD-FD8A-B992-C794-1131F031FC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Gotham Medium" pitchFamily="2" charset="0"/>
                <a:cs typeface="Gotham Medium" pitchFamily="2" charset="0"/>
              </a:defRPr>
            </a:lvl1pPr>
          </a:lstStyle>
          <a:p>
            <a:fld id="{B9021C96-1753-734A-BAFD-92CBC8037009}" type="slidenum">
              <a:rPr lang="en-US" smtClean="0"/>
              <a:pPr/>
              <a:t>‹#›</a:t>
            </a:fld>
            <a:endParaRPr lang="en-US"/>
          </a:p>
        </p:txBody>
      </p:sp>
    </p:spTree>
    <p:extLst>
      <p:ext uri="{BB962C8B-B14F-4D97-AF65-F5344CB8AC3E}">
        <p14:creationId xmlns:p14="http://schemas.microsoft.com/office/powerpoint/2010/main" val="3178510178"/>
      </p:ext>
    </p:extLst>
  </p:cSld>
  <p:clrMap bg1="lt1" tx1="dk1" bg2="lt2" tx2="dk2" accent1="accent1" accent2="accent2" accent3="accent3" accent4="accent4" accent5="accent5" accent6="accent6" hlink="hlink" folHlink="folHlink"/>
  <p:sldLayoutIdLst>
    <p:sldLayoutId id="2147483887" r:id="rId1"/>
    <p:sldLayoutId id="2147483920" r:id="rId2"/>
    <p:sldLayoutId id="2147483921" r:id="rId3"/>
    <p:sldLayoutId id="2147483919" r:id="rId4"/>
    <p:sldLayoutId id="2147483746" r:id="rId5"/>
    <p:sldLayoutId id="2147483754" r:id="rId6"/>
    <p:sldLayoutId id="2147483762" r:id="rId7"/>
    <p:sldLayoutId id="2147483770" r:id="rId8"/>
    <p:sldLayoutId id="2147483772" r:id="rId9"/>
    <p:sldLayoutId id="2147483649" r:id="rId10"/>
    <p:sldLayoutId id="2147483650" r:id="rId11"/>
    <p:sldLayoutId id="2147483651" r:id="rId12"/>
    <p:sldLayoutId id="2147483652" r:id="rId13"/>
    <p:sldLayoutId id="2147483922" r:id="rId14"/>
    <p:sldLayoutId id="2147483925" r:id="rId15"/>
    <p:sldLayoutId id="2147483926" r:id="rId16"/>
  </p:sldLayoutIdLst>
  <p:txStyles>
    <p:titleStyle>
      <a:lvl1pPr algn="l" defTabSz="914400" rtl="0" eaLnBrk="1" latinLnBrk="0" hangingPunct="1">
        <a:lnSpc>
          <a:spcPct val="90000"/>
        </a:lnSpc>
        <a:spcBef>
          <a:spcPct val="0"/>
        </a:spcBef>
        <a:buNone/>
        <a:defRPr sz="4400" b="1" kern="1200" spc="-100" baseline="0">
          <a:solidFill>
            <a:schemeClr val="tx1"/>
          </a:solidFill>
          <a:latin typeface="Gotham Medium" pitchFamily="2" charset="0"/>
          <a:ea typeface="+mj-ea"/>
          <a:cs typeface="Gotham Medium" pitchFamily="2" charset="0"/>
        </a:defRPr>
      </a:lvl1pPr>
    </p:titleStyle>
    <p:bodyStyle>
      <a:lvl1pPr marL="0" indent="0" algn="l" defTabSz="914400" rtl="0" eaLnBrk="1" latinLnBrk="0" hangingPunct="1">
        <a:lnSpc>
          <a:spcPct val="90000"/>
        </a:lnSpc>
        <a:spcBef>
          <a:spcPts val="1000"/>
        </a:spcBef>
        <a:spcAft>
          <a:spcPts val="600"/>
        </a:spcAft>
        <a:buClr>
          <a:srgbClr val="008AAB"/>
        </a:buClr>
        <a:buFont typeface="System Font Regular"/>
        <a:buNone/>
        <a:defRPr sz="2400" b="0" i="0" kern="1200" spc="-30" baseline="0">
          <a:solidFill>
            <a:schemeClr val="tx1"/>
          </a:solidFill>
          <a:latin typeface="Gotham Book" pitchFamily="2" charset="0"/>
          <a:ea typeface="+mn-ea"/>
          <a:cs typeface="Gotham Book" pitchFamily="2" charset="0"/>
        </a:defRPr>
      </a:lvl1pPr>
      <a:lvl2pPr marL="357188" indent="-231775" algn="l" defTabSz="914400" rtl="0" eaLnBrk="1" latinLnBrk="0" hangingPunct="1">
        <a:lnSpc>
          <a:spcPct val="90000"/>
        </a:lnSpc>
        <a:spcBef>
          <a:spcPts val="500"/>
        </a:spcBef>
        <a:spcAft>
          <a:spcPts val="600"/>
        </a:spcAft>
        <a:buClr>
          <a:srgbClr val="008AAB"/>
        </a:buClr>
        <a:buFont typeface="System Font Regular"/>
        <a:buChar char="⚬"/>
        <a:tabLst/>
        <a:defRPr sz="2400" b="0" i="0" kern="1200" spc="-30" baseline="0">
          <a:solidFill>
            <a:schemeClr val="tx1"/>
          </a:solidFill>
          <a:latin typeface="Gotham Book" pitchFamily="2" charset="0"/>
          <a:ea typeface="+mn-ea"/>
          <a:cs typeface="Gotham Book" pitchFamily="2" charset="0"/>
        </a:defRPr>
      </a:lvl2pPr>
      <a:lvl3pPr marL="715963" indent="-227013" algn="l" defTabSz="914400" rtl="0" eaLnBrk="1" latinLnBrk="0" hangingPunct="1">
        <a:lnSpc>
          <a:spcPct val="90000"/>
        </a:lnSpc>
        <a:spcBef>
          <a:spcPts val="500"/>
        </a:spcBef>
        <a:spcAft>
          <a:spcPts val="600"/>
        </a:spcAft>
        <a:buClr>
          <a:srgbClr val="008AAB"/>
        </a:buClr>
        <a:buFont typeface="System Font Regular"/>
        <a:buChar char="⚬"/>
        <a:tabLst/>
        <a:defRPr sz="2400" b="0" i="0" kern="1200" spc="-30" baseline="0">
          <a:solidFill>
            <a:schemeClr val="tx1"/>
          </a:solidFill>
          <a:latin typeface="Gotham Book" pitchFamily="2" charset="0"/>
          <a:ea typeface="+mn-ea"/>
          <a:cs typeface="Gotham Book" pitchFamily="2" charset="0"/>
        </a:defRPr>
      </a:lvl3pPr>
      <a:lvl4pPr marL="1068388" indent="-227013" algn="l" defTabSz="914400" rtl="0" eaLnBrk="1" latinLnBrk="0" hangingPunct="1">
        <a:lnSpc>
          <a:spcPct val="90000"/>
        </a:lnSpc>
        <a:spcBef>
          <a:spcPts val="500"/>
        </a:spcBef>
        <a:spcAft>
          <a:spcPts val="600"/>
        </a:spcAft>
        <a:buClr>
          <a:srgbClr val="008AAB"/>
        </a:buClr>
        <a:buFont typeface="System Font Regular"/>
        <a:buChar char="⚬"/>
        <a:tabLst/>
        <a:defRPr sz="2400" b="0" i="0" kern="1200" spc="-30" baseline="0">
          <a:solidFill>
            <a:schemeClr val="tx1"/>
          </a:solidFill>
          <a:latin typeface="Gotham Book" pitchFamily="2" charset="0"/>
          <a:ea typeface="+mn-ea"/>
          <a:cs typeface="Gotham Book" pitchFamily="2" charset="0"/>
        </a:defRPr>
      </a:lvl4pPr>
      <a:lvl5pPr marL="1427163" indent="-233363" algn="l" defTabSz="914400" rtl="0" eaLnBrk="1" latinLnBrk="0" hangingPunct="1">
        <a:lnSpc>
          <a:spcPct val="90000"/>
        </a:lnSpc>
        <a:spcBef>
          <a:spcPts val="500"/>
        </a:spcBef>
        <a:spcAft>
          <a:spcPts val="600"/>
        </a:spcAft>
        <a:buClr>
          <a:srgbClr val="008AAB"/>
        </a:buClr>
        <a:buFont typeface="System Font Regular"/>
        <a:buChar char="⚬"/>
        <a:tabLst/>
        <a:defRPr sz="2400" b="0" i="0" kern="1200" spc="-30" baseline="0">
          <a:solidFill>
            <a:schemeClr val="tx1"/>
          </a:solidFill>
          <a:latin typeface="Gotham Book" pitchFamily="2" charset="0"/>
          <a:ea typeface="+mn-ea"/>
          <a:cs typeface="Gotham Book"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F3A9BA9-CBFD-1561-77A3-C31E14722DC2}"/>
              </a:ext>
            </a:extLst>
          </p:cNvPr>
          <p:cNvPicPr>
            <a:picLocks noChangeAspect="1"/>
          </p:cNvPicPr>
          <p:nvPr userDrawn="1"/>
        </p:nvPicPr>
        <p:blipFill rotWithShape="1">
          <a:blip r:embed="rId7">
            <a:extLst>
              <a:ext uri="{28A0092B-C50C-407E-A947-70E740481C1C}">
                <a14:useLocalDpi xmlns:a14="http://schemas.microsoft.com/office/drawing/2010/main"/>
              </a:ext>
            </a:extLst>
          </a:blip>
          <a:srcRect r="43877" b="55036"/>
          <a:stretch/>
        </p:blipFill>
        <p:spPr>
          <a:xfrm>
            <a:off x="8307461" y="4836504"/>
            <a:ext cx="3884539" cy="2021496"/>
          </a:xfrm>
          <a:prstGeom prst="rect">
            <a:avLst/>
          </a:prstGeom>
        </p:spPr>
      </p:pic>
      <p:sp>
        <p:nvSpPr>
          <p:cNvPr id="2" name="Title Placeholder 1">
            <a:extLst>
              <a:ext uri="{FF2B5EF4-FFF2-40B4-BE49-F238E27FC236}">
                <a16:creationId xmlns:a16="http://schemas.microsoft.com/office/drawing/2014/main" id="{A3CFF1F1-6AF1-6C5E-ADF7-CA81748E78B5}"/>
              </a:ext>
            </a:extLst>
          </p:cNvPr>
          <p:cNvSpPr>
            <a:spLocks noGrp="1"/>
          </p:cNvSpPr>
          <p:nvPr>
            <p:ph type="title"/>
          </p:nvPr>
        </p:nvSpPr>
        <p:spPr>
          <a:xfrm>
            <a:off x="838200" y="365125"/>
            <a:ext cx="10515600" cy="1325563"/>
          </a:xfrm>
          <a:prstGeom prst="rect">
            <a:avLst/>
          </a:prstGeom>
        </p:spPr>
        <p:txBody>
          <a:bodyPr vert="horz" lIns="91440" tIns="45720" rIns="91440" bIns="45720" rtlCol="0" anchor="b"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A8E6D15E-AA8F-BB47-F90A-CF389D01CC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52EC8FA-9D2A-B38F-69F6-108CA15FB534}"/>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200">
                <a:solidFill>
                  <a:schemeClr val="tx1">
                    <a:tint val="75000"/>
                  </a:schemeClr>
                </a:solidFill>
                <a:latin typeface="Gotham Medium" pitchFamily="2" charset="0"/>
                <a:cs typeface="Gotham Medium" pitchFamily="2" charset="0"/>
              </a:defRPr>
            </a:lvl1pPr>
          </a:lstStyle>
          <a:p>
            <a:endParaRPr lang="en-US" dirty="0"/>
          </a:p>
        </p:txBody>
      </p:sp>
      <p:sp>
        <p:nvSpPr>
          <p:cNvPr id="6" name="Slide Number Placeholder 5">
            <a:extLst>
              <a:ext uri="{FF2B5EF4-FFF2-40B4-BE49-F238E27FC236}">
                <a16:creationId xmlns:a16="http://schemas.microsoft.com/office/drawing/2014/main" id="{6F9BEADD-FD8A-B992-C794-1131F031FC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Gotham Medium" pitchFamily="2" charset="0"/>
                <a:cs typeface="Gotham Medium" pitchFamily="2" charset="0"/>
              </a:defRPr>
            </a:lvl1pPr>
          </a:lstStyle>
          <a:p>
            <a:fld id="{B9021C96-1753-734A-BAFD-92CBC8037009}" type="slidenum">
              <a:rPr lang="en-US" smtClean="0"/>
              <a:pPr/>
              <a:t>‹#›</a:t>
            </a:fld>
            <a:endParaRPr lang="en-US"/>
          </a:p>
        </p:txBody>
      </p:sp>
    </p:spTree>
    <p:extLst>
      <p:ext uri="{BB962C8B-B14F-4D97-AF65-F5344CB8AC3E}">
        <p14:creationId xmlns:p14="http://schemas.microsoft.com/office/powerpoint/2010/main" val="473738918"/>
      </p:ext>
    </p:extLst>
  </p:cSld>
  <p:clrMap bg1="lt1" tx1="dk1" bg2="lt2" tx2="dk2" accent1="accent1" accent2="accent2" accent3="accent3" accent4="accent4" accent5="accent5" accent6="accent6" hlink="hlink" folHlink="folHlink"/>
  <p:sldLayoutIdLst>
    <p:sldLayoutId id="2147483774" r:id="rId1"/>
    <p:sldLayoutId id="2147483782" r:id="rId2"/>
    <p:sldLayoutId id="2147483790" r:id="rId3"/>
    <p:sldLayoutId id="2147483798" r:id="rId4"/>
    <p:sldLayoutId id="2147483800" r:id="rId5"/>
  </p:sldLayoutIdLst>
  <p:txStyles>
    <p:titleStyle>
      <a:lvl1pPr algn="l" defTabSz="914400" rtl="0" eaLnBrk="1" latinLnBrk="0" hangingPunct="1">
        <a:lnSpc>
          <a:spcPct val="90000"/>
        </a:lnSpc>
        <a:spcBef>
          <a:spcPct val="0"/>
        </a:spcBef>
        <a:buNone/>
        <a:defRPr sz="4400" b="1" kern="1200" spc="-100" baseline="0">
          <a:solidFill>
            <a:schemeClr val="tx1"/>
          </a:solidFill>
          <a:latin typeface="Gotham Medium" pitchFamily="2" charset="0"/>
          <a:ea typeface="+mj-ea"/>
          <a:cs typeface="Gotham Medium" pitchFamily="2" charset="0"/>
        </a:defRPr>
      </a:lvl1pPr>
    </p:titleStyle>
    <p:bodyStyle>
      <a:lvl1pPr marL="0" indent="0" algn="l" defTabSz="914400" rtl="0" eaLnBrk="1" latinLnBrk="0" hangingPunct="1">
        <a:lnSpc>
          <a:spcPct val="90000"/>
        </a:lnSpc>
        <a:spcBef>
          <a:spcPts val="1000"/>
        </a:spcBef>
        <a:spcAft>
          <a:spcPts val="600"/>
        </a:spcAft>
        <a:buClr>
          <a:srgbClr val="0070B9"/>
        </a:buClr>
        <a:buFont typeface="System Font Regular"/>
        <a:buNone/>
        <a:defRPr sz="2400" b="0" i="0" kern="1200" spc="-30" baseline="0">
          <a:solidFill>
            <a:schemeClr val="tx1"/>
          </a:solidFill>
          <a:latin typeface="Gotham Book" pitchFamily="2" charset="0"/>
          <a:ea typeface="+mn-ea"/>
          <a:cs typeface="Gotham Book" pitchFamily="2" charset="0"/>
        </a:defRPr>
      </a:lvl1pPr>
      <a:lvl2pPr marL="357188" indent="-231775" algn="l" defTabSz="914400" rtl="0" eaLnBrk="1" latinLnBrk="0" hangingPunct="1">
        <a:lnSpc>
          <a:spcPct val="90000"/>
        </a:lnSpc>
        <a:spcBef>
          <a:spcPts val="500"/>
        </a:spcBef>
        <a:spcAft>
          <a:spcPts val="600"/>
        </a:spcAft>
        <a:buClr>
          <a:srgbClr val="0070B9"/>
        </a:buClr>
        <a:buFont typeface="System Font Regular"/>
        <a:buChar char="⚬"/>
        <a:tabLst/>
        <a:defRPr sz="2400" b="0" i="0" kern="1200" spc="-30" baseline="0">
          <a:solidFill>
            <a:schemeClr val="tx1"/>
          </a:solidFill>
          <a:latin typeface="Gotham Book" pitchFamily="2" charset="0"/>
          <a:ea typeface="+mn-ea"/>
          <a:cs typeface="Gotham Book" pitchFamily="2" charset="0"/>
        </a:defRPr>
      </a:lvl2pPr>
      <a:lvl3pPr marL="715963" indent="-227013" algn="l" defTabSz="914400" rtl="0" eaLnBrk="1" latinLnBrk="0" hangingPunct="1">
        <a:lnSpc>
          <a:spcPct val="90000"/>
        </a:lnSpc>
        <a:spcBef>
          <a:spcPts val="500"/>
        </a:spcBef>
        <a:spcAft>
          <a:spcPts val="600"/>
        </a:spcAft>
        <a:buClr>
          <a:srgbClr val="0070B9"/>
        </a:buClr>
        <a:buFont typeface="System Font Regular"/>
        <a:buChar char="⚬"/>
        <a:tabLst/>
        <a:defRPr sz="2400" b="0" i="0" kern="1200" spc="-30" baseline="0">
          <a:solidFill>
            <a:schemeClr val="tx1"/>
          </a:solidFill>
          <a:latin typeface="Gotham Book" pitchFamily="2" charset="0"/>
          <a:ea typeface="+mn-ea"/>
          <a:cs typeface="Gotham Book" pitchFamily="2" charset="0"/>
        </a:defRPr>
      </a:lvl3pPr>
      <a:lvl4pPr marL="1068388" indent="-227013" algn="l" defTabSz="914400" rtl="0" eaLnBrk="1" latinLnBrk="0" hangingPunct="1">
        <a:lnSpc>
          <a:spcPct val="90000"/>
        </a:lnSpc>
        <a:spcBef>
          <a:spcPts val="500"/>
        </a:spcBef>
        <a:spcAft>
          <a:spcPts val="600"/>
        </a:spcAft>
        <a:buClr>
          <a:srgbClr val="0070B9"/>
        </a:buClr>
        <a:buFont typeface="System Font Regular"/>
        <a:buChar char="⚬"/>
        <a:tabLst/>
        <a:defRPr sz="2400" b="0" i="0" kern="1200" spc="-30" baseline="0">
          <a:solidFill>
            <a:schemeClr val="tx1"/>
          </a:solidFill>
          <a:latin typeface="Gotham Book" pitchFamily="2" charset="0"/>
          <a:ea typeface="+mn-ea"/>
          <a:cs typeface="Gotham Book" pitchFamily="2" charset="0"/>
        </a:defRPr>
      </a:lvl4pPr>
      <a:lvl5pPr marL="1427163" indent="-233363" algn="l" defTabSz="914400" rtl="0" eaLnBrk="1" latinLnBrk="0" hangingPunct="1">
        <a:lnSpc>
          <a:spcPct val="90000"/>
        </a:lnSpc>
        <a:spcBef>
          <a:spcPts val="500"/>
        </a:spcBef>
        <a:spcAft>
          <a:spcPts val="600"/>
        </a:spcAft>
        <a:buClr>
          <a:srgbClr val="0070B9"/>
        </a:buClr>
        <a:buFont typeface="System Font Regular"/>
        <a:buChar char="⚬"/>
        <a:tabLst/>
        <a:defRPr sz="2400" b="0" i="0" kern="1200" spc="-30" baseline="0">
          <a:solidFill>
            <a:schemeClr val="tx1"/>
          </a:solidFill>
          <a:latin typeface="Gotham Book" pitchFamily="2" charset="0"/>
          <a:ea typeface="+mn-ea"/>
          <a:cs typeface="Gotham Book"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DCBA1F0-750C-8269-BFF4-FFC3D0808DA5}"/>
              </a:ext>
            </a:extLst>
          </p:cNvPr>
          <p:cNvPicPr>
            <a:picLocks noChangeAspect="1"/>
          </p:cNvPicPr>
          <p:nvPr userDrawn="1"/>
        </p:nvPicPr>
        <p:blipFill rotWithShape="1">
          <a:blip r:embed="rId7">
            <a:extLst>
              <a:ext uri="{28A0092B-C50C-407E-A947-70E740481C1C}">
                <a14:useLocalDpi xmlns:a14="http://schemas.microsoft.com/office/drawing/2010/main"/>
              </a:ext>
            </a:extLst>
          </a:blip>
          <a:srcRect r="43877" b="55036"/>
          <a:stretch/>
        </p:blipFill>
        <p:spPr>
          <a:xfrm>
            <a:off x="8307461" y="4836504"/>
            <a:ext cx="3884539" cy="2021496"/>
          </a:xfrm>
          <a:prstGeom prst="rect">
            <a:avLst/>
          </a:prstGeom>
        </p:spPr>
      </p:pic>
      <p:sp>
        <p:nvSpPr>
          <p:cNvPr id="2" name="Title Placeholder 1">
            <a:extLst>
              <a:ext uri="{FF2B5EF4-FFF2-40B4-BE49-F238E27FC236}">
                <a16:creationId xmlns:a16="http://schemas.microsoft.com/office/drawing/2014/main" id="{A3CFF1F1-6AF1-6C5E-ADF7-CA81748E78B5}"/>
              </a:ext>
            </a:extLst>
          </p:cNvPr>
          <p:cNvSpPr>
            <a:spLocks noGrp="1"/>
          </p:cNvSpPr>
          <p:nvPr>
            <p:ph type="title"/>
          </p:nvPr>
        </p:nvSpPr>
        <p:spPr>
          <a:xfrm>
            <a:off x="838200" y="365125"/>
            <a:ext cx="10515600" cy="1325563"/>
          </a:xfrm>
          <a:prstGeom prst="rect">
            <a:avLst/>
          </a:prstGeom>
        </p:spPr>
        <p:txBody>
          <a:bodyPr vert="horz" lIns="91440" tIns="45720" rIns="91440" bIns="45720" rtlCol="0" anchor="b"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A8E6D15E-AA8F-BB47-F90A-CF389D01CC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52EC8FA-9D2A-B38F-69F6-108CA15FB534}"/>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200">
                <a:solidFill>
                  <a:schemeClr val="tx1">
                    <a:tint val="75000"/>
                  </a:schemeClr>
                </a:solidFill>
                <a:latin typeface="Gotham Medium" pitchFamily="2" charset="0"/>
                <a:cs typeface="Gotham Medium" pitchFamily="2" charset="0"/>
              </a:defRPr>
            </a:lvl1pPr>
          </a:lstStyle>
          <a:p>
            <a:endParaRPr lang="en-US" dirty="0"/>
          </a:p>
        </p:txBody>
      </p:sp>
      <p:sp>
        <p:nvSpPr>
          <p:cNvPr id="6" name="Slide Number Placeholder 5">
            <a:extLst>
              <a:ext uri="{FF2B5EF4-FFF2-40B4-BE49-F238E27FC236}">
                <a16:creationId xmlns:a16="http://schemas.microsoft.com/office/drawing/2014/main" id="{6F9BEADD-FD8A-B992-C794-1131F031FC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Gotham Medium" pitchFamily="2" charset="0"/>
                <a:cs typeface="Gotham Medium" pitchFamily="2" charset="0"/>
              </a:defRPr>
            </a:lvl1pPr>
          </a:lstStyle>
          <a:p>
            <a:fld id="{B9021C96-1753-734A-BAFD-92CBC8037009}" type="slidenum">
              <a:rPr lang="en-US" smtClean="0"/>
              <a:pPr/>
              <a:t>‹#›</a:t>
            </a:fld>
            <a:endParaRPr lang="en-US"/>
          </a:p>
        </p:txBody>
      </p:sp>
    </p:spTree>
    <p:extLst>
      <p:ext uri="{BB962C8B-B14F-4D97-AF65-F5344CB8AC3E}">
        <p14:creationId xmlns:p14="http://schemas.microsoft.com/office/powerpoint/2010/main" val="3525781487"/>
      </p:ext>
    </p:extLst>
  </p:cSld>
  <p:clrMap bg1="lt1" tx1="dk1" bg2="lt2" tx2="dk2" accent1="accent1" accent2="accent2" accent3="accent3" accent4="accent4" accent5="accent5" accent6="accent6" hlink="hlink" folHlink="folHlink"/>
  <p:sldLayoutIdLst>
    <p:sldLayoutId id="2147483802" r:id="rId1"/>
    <p:sldLayoutId id="2147483810" r:id="rId2"/>
    <p:sldLayoutId id="2147483818" r:id="rId3"/>
    <p:sldLayoutId id="2147483826" r:id="rId4"/>
    <p:sldLayoutId id="2147483828" r:id="rId5"/>
  </p:sldLayoutIdLst>
  <p:txStyles>
    <p:titleStyle>
      <a:lvl1pPr algn="l" defTabSz="914400" rtl="0" eaLnBrk="1" latinLnBrk="0" hangingPunct="1">
        <a:lnSpc>
          <a:spcPct val="90000"/>
        </a:lnSpc>
        <a:spcBef>
          <a:spcPct val="0"/>
        </a:spcBef>
        <a:buNone/>
        <a:defRPr sz="4400" b="1" kern="1200" spc="-100" baseline="0">
          <a:solidFill>
            <a:schemeClr val="tx1"/>
          </a:solidFill>
          <a:latin typeface="Gotham Medium" pitchFamily="2" charset="0"/>
          <a:ea typeface="+mj-ea"/>
          <a:cs typeface="Gotham Medium" pitchFamily="2" charset="0"/>
        </a:defRPr>
      </a:lvl1pPr>
    </p:titleStyle>
    <p:bodyStyle>
      <a:lvl1pPr marL="0" indent="0" algn="l" defTabSz="914400" rtl="0" eaLnBrk="1" latinLnBrk="0" hangingPunct="1">
        <a:lnSpc>
          <a:spcPct val="90000"/>
        </a:lnSpc>
        <a:spcBef>
          <a:spcPts val="1000"/>
        </a:spcBef>
        <a:spcAft>
          <a:spcPts val="600"/>
        </a:spcAft>
        <a:buClr>
          <a:srgbClr val="E0592A"/>
        </a:buClr>
        <a:buFont typeface="System Font Regular"/>
        <a:buNone/>
        <a:defRPr sz="2400" b="0" i="0" kern="1200" spc="-30" baseline="0">
          <a:solidFill>
            <a:schemeClr val="tx1"/>
          </a:solidFill>
          <a:latin typeface="Gotham Book" pitchFamily="2" charset="0"/>
          <a:ea typeface="+mn-ea"/>
          <a:cs typeface="Gotham Book" pitchFamily="2" charset="0"/>
        </a:defRPr>
      </a:lvl1pPr>
      <a:lvl2pPr marL="357188" indent="-231775" algn="l" defTabSz="914400" rtl="0" eaLnBrk="1" latinLnBrk="0" hangingPunct="1">
        <a:lnSpc>
          <a:spcPct val="90000"/>
        </a:lnSpc>
        <a:spcBef>
          <a:spcPts val="500"/>
        </a:spcBef>
        <a:spcAft>
          <a:spcPts val="600"/>
        </a:spcAft>
        <a:buClr>
          <a:srgbClr val="E0592A"/>
        </a:buClr>
        <a:buFont typeface="System Font Regular"/>
        <a:buChar char="⚬"/>
        <a:tabLst/>
        <a:defRPr sz="2400" b="0" i="0" kern="1200" spc="-30" baseline="0">
          <a:solidFill>
            <a:schemeClr val="tx1"/>
          </a:solidFill>
          <a:latin typeface="Gotham Book" pitchFamily="2" charset="0"/>
          <a:ea typeface="+mn-ea"/>
          <a:cs typeface="Gotham Book" pitchFamily="2" charset="0"/>
        </a:defRPr>
      </a:lvl2pPr>
      <a:lvl3pPr marL="715963" indent="-227013" algn="l" defTabSz="914400" rtl="0" eaLnBrk="1" latinLnBrk="0" hangingPunct="1">
        <a:lnSpc>
          <a:spcPct val="90000"/>
        </a:lnSpc>
        <a:spcBef>
          <a:spcPts val="500"/>
        </a:spcBef>
        <a:spcAft>
          <a:spcPts val="600"/>
        </a:spcAft>
        <a:buClr>
          <a:srgbClr val="E0592A"/>
        </a:buClr>
        <a:buFont typeface="System Font Regular"/>
        <a:buChar char="⚬"/>
        <a:tabLst/>
        <a:defRPr sz="2400" b="0" i="0" kern="1200" spc="-30" baseline="0">
          <a:solidFill>
            <a:schemeClr val="tx1"/>
          </a:solidFill>
          <a:latin typeface="Gotham Book" pitchFamily="2" charset="0"/>
          <a:ea typeface="+mn-ea"/>
          <a:cs typeface="Gotham Book" pitchFamily="2" charset="0"/>
        </a:defRPr>
      </a:lvl3pPr>
      <a:lvl4pPr marL="1068388" indent="-227013" algn="l" defTabSz="914400" rtl="0" eaLnBrk="1" latinLnBrk="0" hangingPunct="1">
        <a:lnSpc>
          <a:spcPct val="90000"/>
        </a:lnSpc>
        <a:spcBef>
          <a:spcPts val="500"/>
        </a:spcBef>
        <a:spcAft>
          <a:spcPts val="600"/>
        </a:spcAft>
        <a:buClr>
          <a:srgbClr val="E0592A"/>
        </a:buClr>
        <a:buFont typeface="System Font Regular"/>
        <a:buChar char="⚬"/>
        <a:tabLst/>
        <a:defRPr sz="2400" b="0" i="0" kern="1200" spc="-30" baseline="0">
          <a:solidFill>
            <a:schemeClr val="tx1"/>
          </a:solidFill>
          <a:latin typeface="Gotham Book" pitchFamily="2" charset="0"/>
          <a:ea typeface="+mn-ea"/>
          <a:cs typeface="Gotham Book" pitchFamily="2" charset="0"/>
        </a:defRPr>
      </a:lvl4pPr>
      <a:lvl5pPr marL="1427163" indent="-233363" algn="l" defTabSz="914400" rtl="0" eaLnBrk="1" latinLnBrk="0" hangingPunct="1">
        <a:lnSpc>
          <a:spcPct val="90000"/>
        </a:lnSpc>
        <a:spcBef>
          <a:spcPts val="500"/>
        </a:spcBef>
        <a:spcAft>
          <a:spcPts val="600"/>
        </a:spcAft>
        <a:buClr>
          <a:srgbClr val="E0592A"/>
        </a:buClr>
        <a:buFont typeface="System Font Regular"/>
        <a:buChar char="⚬"/>
        <a:tabLst/>
        <a:defRPr sz="2400" b="0" i="0" kern="1200" spc="-30" baseline="0">
          <a:solidFill>
            <a:schemeClr val="tx1"/>
          </a:solidFill>
          <a:latin typeface="Gotham Book" pitchFamily="2" charset="0"/>
          <a:ea typeface="+mn-ea"/>
          <a:cs typeface="Gotham Book"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3ED1D1B-437D-8C7F-6D28-93C70161D9FA}"/>
              </a:ext>
            </a:extLst>
          </p:cNvPr>
          <p:cNvPicPr>
            <a:picLocks noChangeAspect="1"/>
          </p:cNvPicPr>
          <p:nvPr userDrawn="1"/>
        </p:nvPicPr>
        <p:blipFill rotWithShape="1">
          <a:blip r:embed="rId7">
            <a:extLst>
              <a:ext uri="{28A0092B-C50C-407E-A947-70E740481C1C}">
                <a14:useLocalDpi xmlns:a14="http://schemas.microsoft.com/office/drawing/2010/main"/>
              </a:ext>
            </a:extLst>
          </a:blip>
          <a:srcRect r="43877" b="55036"/>
          <a:stretch/>
        </p:blipFill>
        <p:spPr>
          <a:xfrm>
            <a:off x="8307461" y="4836504"/>
            <a:ext cx="3884539" cy="2021496"/>
          </a:xfrm>
          <a:prstGeom prst="rect">
            <a:avLst/>
          </a:prstGeom>
        </p:spPr>
      </p:pic>
      <p:sp>
        <p:nvSpPr>
          <p:cNvPr id="2" name="Title Placeholder 1">
            <a:extLst>
              <a:ext uri="{FF2B5EF4-FFF2-40B4-BE49-F238E27FC236}">
                <a16:creationId xmlns:a16="http://schemas.microsoft.com/office/drawing/2014/main" id="{A3CFF1F1-6AF1-6C5E-ADF7-CA81748E78B5}"/>
              </a:ext>
            </a:extLst>
          </p:cNvPr>
          <p:cNvSpPr>
            <a:spLocks noGrp="1"/>
          </p:cNvSpPr>
          <p:nvPr>
            <p:ph type="title"/>
          </p:nvPr>
        </p:nvSpPr>
        <p:spPr>
          <a:xfrm>
            <a:off x="838200" y="365125"/>
            <a:ext cx="10515600" cy="1325563"/>
          </a:xfrm>
          <a:prstGeom prst="rect">
            <a:avLst/>
          </a:prstGeom>
        </p:spPr>
        <p:txBody>
          <a:bodyPr vert="horz" lIns="91440" tIns="45720" rIns="91440" bIns="45720" rtlCol="0" anchor="b"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A8E6D15E-AA8F-BB47-F90A-CF389D01CC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52EC8FA-9D2A-B38F-69F6-108CA15FB534}"/>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200">
                <a:solidFill>
                  <a:schemeClr val="tx1">
                    <a:tint val="75000"/>
                  </a:schemeClr>
                </a:solidFill>
                <a:latin typeface="Gotham Medium" pitchFamily="2" charset="0"/>
                <a:cs typeface="Gotham Medium" pitchFamily="2" charset="0"/>
              </a:defRPr>
            </a:lvl1pPr>
          </a:lstStyle>
          <a:p>
            <a:endParaRPr lang="en-US" dirty="0"/>
          </a:p>
        </p:txBody>
      </p:sp>
      <p:sp>
        <p:nvSpPr>
          <p:cNvPr id="6" name="Slide Number Placeholder 5">
            <a:extLst>
              <a:ext uri="{FF2B5EF4-FFF2-40B4-BE49-F238E27FC236}">
                <a16:creationId xmlns:a16="http://schemas.microsoft.com/office/drawing/2014/main" id="{6F9BEADD-FD8A-B992-C794-1131F031FC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Gotham Medium" pitchFamily="2" charset="0"/>
                <a:cs typeface="Gotham Medium" pitchFamily="2" charset="0"/>
              </a:defRPr>
            </a:lvl1pPr>
          </a:lstStyle>
          <a:p>
            <a:fld id="{B9021C96-1753-734A-BAFD-92CBC8037009}" type="slidenum">
              <a:rPr lang="en-US" smtClean="0"/>
              <a:pPr/>
              <a:t>‹#›</a:t>
            </a:fld>
            <a:endParaRPr lang="en-US"/>
          </a:p>
        </p:txBody>
      </p:sp>
    </p:spTree>
    <p:extLst>
      <p:ext uri="{BB962C8B-B14F-4D97-AF65-F5344CB8AC3E}">
        <p14:creationId xmlns:p14="http://schemas.microsoft.com/office/powerpoint/2010/main" val="819386230"/>
      </p:ext>
    </p:extLst>
  </p:cSld>
  <p:clrMap bg1="lt1" tx1="dk1" bg2="lt2" tx2="dk2" accent1="accent1" accent2="accent2" accent3="accent3" accent4="accent4" accent5="accent5" accent6="accent6" hlink="hlink" folHlink="folHlink"/>
  <p:sldLayoutIdLst>
    <p:sldLayoutId id="2147483830" r:id="rId1"/>
    <p:sldLayoutId id="2147483838" r:id="rId2"/>
    <p:sldLayoutId id="2147483846" r:id="rId3"/>
    <p:sldLayoutId id="2147483854" r:id="rId4"/>
    <p:sldLayoutId id="2147483856" r:id="rId5"/>
  </p:sldLayoutIdLst>
  <p:txStyles>
    <p:titleStyle>
      <a:lvl1pPr algn="l" defTabSz="914400" rtl="0" eaLnBrk="1" latinLnBrk="0" hangingPunct="1">
        <a:lnSpc>
          <a:spcPct val="90000"/>
        </a:lnSpc>
        <a:spcBef>
          <a:spcPct val="0"/>
        </a:spcBef>
        <a:buNone/>
        <a:defRPr sz="4400" b="1" kern="1200" spc="-100" baseline="0">
          <a:solidFill>
            <a:schemeClr val="tx1"/>
          </a:solidFill>
          <a:latin typeface="Gotham Medium" pitchFamily="2" charset="0"/>
          <a:ea typeface="+mj-ea"/>
          <a:cs typeface="Gotham Medium" pitchFamily="2" charset="0"/>
        </a:defRPr>
      </a:lvl1pPr>
    </p:titleStyle>
    <p:bodyStyle>
      <a:lvl1pPr marL="0" indent="0" algn="l" defTabSz="914400" rtl="0" eaLnBrk="1" latinLnBrk="0" hangingPunct="1">
        <a:lnSpc>
          <a:spcPct val="90000"/>
        </a:lnSpc>
        <a:spcBef>
          <a:spcPts val="1000"/>
        </a:spcBef>
        <a:spcAft>
          <a:spcPts val="600"/>
        </a:spcAft>
        <a:buClr>
          <a:srgbClr val="624B78"/>
        </a:buClr>
        <a:buFont typeface="System Font Regular"/>
        <a:buNone/>
        <a:defRPr sz="2400" b="0" i="0" kern="1200" spc="-30" baseline="0">
          <a:solidFill>
            <a:schemeClr val="tx1"/>
          </a:solidFill>
          <a:latin typeface="Gotham Book" pitchFamily="2" charset="0"/>
          <a:ea typeface="+mn-ea"/>
          <a:cs typeface="Gotham Book" pitchFamily="2" charset="0"/>
        </a:defRPr>
      </a:lvl1pPr>
      <a:lvl2pPr marL="357188" indent="-231775" algn="l" defTabSz="914400" rtl="0" eaLnBrk="1" latinLnBrk="0" hangingPunct="1">
        <a:lnSpc>
          <a:spcPct val="90000"/>
        </a:lnSpc>
        <a:spcBef>
          <a:spcPts val="500"/>
        </a:spcBef>
        <a:spcAft>
          <a:spcPts val="600"/>
        </a:spcAft>
        <a:buClr>
          <a:srgbClr val="624B78"/>
        </a:buClr>
        <a:buFont typeface="System Font Regular"/>
        <a:buChar char="⚬"/>
        <a:tabLst/>
        <a:defRPr sz="2400" b="0" i="0" kern="1200" spc="-30" baseline="0">
          <a:solidFill>
            <a:schemeClr val="tx1"/>
          </a:solidFill>
          <a:latin typeface="Gotham Book" pitchFamily="2" charset="0"/>
          <a:ea typeface="+mn-ea"/>
          <a:cs typeface="Gotham Book" pitchFamily="2" charset="0"/>
        </a:defRPr>
      </a:lvl2pPr>
      <a:lvl3pPr marL="715963" indent="-227013" algn="l" defTabSz="914400" rtl="0" eaLnBrk="1" latinLnBrk="0" hangingPunct="1">
        <a:lnSpc>
          <a:spcPct val="90000"/>
        </a:lnSpc>
        <a:spcBef>
          <a:spcPts val="500"/>
        </a:spcBef>
        <a:spcAft>
          <a:spcPts val="600"/>
        </a:spcAft>
        <a:buClr>
          <a:srgbClr val="624B78"/>
        </a:buClr>
        <a:buFont typeface="System Font Regular"/>
        <a:buChar char="⚬"/>
        <a:tabLst/>
        <a:defRPr sz="2400" b="0" i="0" kern="1200" spc="-30" baseline="0">
          <a:solidFill>
            <a:schemeClr val="tx1"/>
          </a:solidFill>
          <a:latin typeface="Gotham Book" pitchFamily="2" charset="0"/>
          <a:ea typeface="+mn-ea"/>
          <a:cs typeface="Gotham Book" pitchFamily="2" charset="0"/>
        </a:defRPr>
      </a:lvl3pPr>
      <a:lvl4pPr marL="1068388" indent="-227013" algn="l" defTabSz="914400" rtl="0" eaLnBrk="1" latinLnBrk="0" hangingPunct="1">
        <a:lnSpc>
          <a:spcPct val="90000"/>
        </a:lnSpc>
        <a:spcBef>
          <a:spcPts val="500"/>
        </a:spcBef>
        <a:spcAft>
          <a:spcPts val="600"/>
        </a:spcAft>
        <a:buClr>
          <a:srgbClr val="624B78"/>
        </a:buClr>
        <a:buFont typeface="System Font Regular"/>
        <a:buChar char="⚬"/>
        <a:tabLst/>
        <a:defRPr sz="2400" b="0" i="0" kern="1200" spc="-30" baseline="0">
          <a:solidFill>
            <a:schemeClr val="tx1"/>
          </a:solidFill>
          <a:latin typeface="Gotham Book" pitchFamily="2" charset="0"/>
          <a:ea typeface="+mn-ea"/>
          <a:cs typeface="Gotham Book" pitchFamily="2" charset="0"/>
        </a:defRPr>
      </a:lvl4pPr>
      <a:lvl5pPr marL="1427163" indent="-233363" algn="l" defTabSz="914400" rtl="0" eaLnBrk="1" latinLnBrk="0" hangingPunct="1">
        <a:lnSpc>
          <a:spcPct val="90000"/>
        </a:lnSpc>
        <a:spcBef>
          <a:spcPts val="500"/>
        </a:spcBef>
        <a:spcAft>
          <a:spcPts val="600"/>
        </a:spcAft>
        <a:buClr>
          <a:srgbClr val="624B78"/>
        </a:buClr>
        <a:buFont typeface="System Font Regular"/>
        <a:buChar char="⚬"/>
        <a:tabLst/>
        <a:defRPr sz="2400" b="0" i="0" kern="1200" spc="-30" baseline="0">
          <a:solidFill>
            <a:schemeClr val="tx1"/>
          </a:solidFill>
          <a:latin typeface="Gotham Book" pitchFamily="2" charset="0"/>
          <a:ea typeface="+mn-ea"/>
          <a:cs typeface="Gotham Book"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64D0FE2-DC06-DAB9-7DAF-15C3A3B4E233}"/>
              </a:ext>
            </a:extLst>
          </p:cNvPr>
          <p:cNvPicPr>
            <a:picLocks noChangeAspect="1"/>
          </p:cNvPicPr>
          <p:nvPr userDrawn="1"/>
        </p:nvPicPr>
        <p:blipFill rotWithShape="1">
          <a:blip r:embed="rId7">
            <a:extLst>
              <a:ext uri="{28A0092B-C50C-407E-A947-70E740481C1C}">
                <a14:useLocalDpi xmlns:a14="http://schemas.microsoft.com/office/drawing/2010/main"/>
              </a:ext>
            </a:extLst>
          </a:blip>
          <a:srcRect r="43877" b="55036"/>
          <a:stretch/>
        </p:blipFill>
        <p:spPr>
          <a:xfrm>
            <a:off x="8307461" y="4836504"/>
            <a:ext cx="3884539" cy="2021496"/>
          </a:xfrm>
          <a:prstGeom prst="rect">
            <a:avLst/>
          </a:prstGeom>
        </p:spPr>
      </p:pic>
      <p:sp>
        <p:nvSpPr>
          <p:cNvPr id="2" name="Title Placeholder 1">
            <a:extLst>
              <a:ext uri="{FF2B5EF4-FFF2-40B4-BE49-F238E27FC236}">
                <a16:creationId xmlns:a16="http://schemas.microsoft.com/office/drawing/2014/main" id="{A3CFF1F1-6AF1-6C5E-ADF7-CA81748E78B5}"/>
              </a:ext>
            </a:extLst>
          </p:cNvPr>
          <p:cNvSpPr>
            <a:spLocks noGrp="1"/>
          </p:cNvSpPr>
          <p:nvPr>
            <p:ph type="title"/>
          </p:nvPr>
        </p:nvSpPr>
        <p:spPr>
          <a:xfrm>
            <a:off x="838200" y="365125"/>
            <a:ext cx="10515600" cy="1325563"/>
          </a:xfrm>
          <a:prstGeom prst="rect">
            <a:avLst/>
          </a:prstGeom>
        </p:spPr>
        <p:txBody>
          <a:bodyPr vert="horz" lIns="91440" tIns="45720" rIns="91440" bIns="45720" rtlCol="0" anchor="b"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A8E6D15E-AA8F-BB47-F90A-CF389D01CC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52EC8FA-9D2A-B38F-69F6-108CA15FB534}"/>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200">
                <a:solidFill>
                  <a:schemeClr val="tx1">
                    <a:tint val="75000"/>
                  </a:schemeClr>
                </a:solidFill>
                <a:latin typeface="Gotham Medium" pitchFamily="2" charset="0"/>
                <a:cs typeface="Gotham Medium" pitchFamily="2" charset="0"/>
              </a:defRPr>
            </a:lvl1pPr>
          </a:lstStyle>
          <a:p>
            <a:endParaRPr lang="en-US" dirty="0"/>
          </a:p>
        </p:txBody>
      </p:sp>
      <p:sp>
        <p:nvSpPr>
          <p:cNvPr id="6" name="Slide Number Placeholder 5">
            <a:extLst>
              <a:ext uri="{FF2B5EF4-FFF2-40B4-BE49-F238E27FC236}">
                <a16:creationId xmlns:a16="http://schemas.microsoft.com/office/drawing/2014/main" id="{6F9BEADD-FD8A-B992-C794-1131F031FC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Gotham Medium" pitchFamily="2" charset="0"/>
                <a:cs typeface="Gotham Medium" pitchFamily="2" charset="0"/>
              </a:defRPr>
            </a:lvl1pPr>
          </a:lstStyle>
          <a:p>
            <a:fld id="{B9021C96-1753-734A-BAFD-92CBC8037009}" type="slidenum">
              <a:rPr lang="en-US" smtClean="0"/>
              <a:pPr/>
              <a:t>‹#›</a:t>
            </a:fld>
            <a:endParaRPr lang="en-US"/>
          </a:p>
        </p:txBody>
      </p:sp>
    </p:spTree>
    <p:extLst>
      <p:ext uri="{BB962C8B-B14F-4D97-AF65-F5344CB8AC3E}">
        <p14:creationId xmlns:p14="http://schemas.microsoft.com/office/powerpoint/2010/main" val="1084508233"/>
      </p:ext>
    </p:extLst>
  </p:cSld>
  <p:clrMap bg1="lt1" tx1="dk1" bg2="lt2" tx2="dk2" accent1="accent1" accent2="accent2" accent3="accent3" accent4="accent4" accent5="accent5" accent6="accent6" hlink="hlink" folHlink="folHlink"/>
  <p:sldLayoutIdLst>
    <p:sldLayoutId id="2147483858" r:id="rId1"/>
    <p:sldLayoutId id="2147483866" r:id="rId2"/>
    <p:sldLayoutId id="2147483874" r:id="rId3"/>
    <p:sldLayoutId id="2147483882" r:id="rId4"/>
    <p:sldLayoutId id="2147483884" r:id="rId5"/>
  </p:sldLayoutIdLst>
  <p:txStyles>
    <p:titleStyle>
      <a:lvl1pPr algn="l" defTabSz="914400" rtl="0" eaLnBrk="1" latinLnBrk="0" hangingPunct="1">
        <a:lnSpc>
          <a:spcPct val="90000"/>
        </a:lnSpc>
        <a:spcBef>
          <a:spcPct val="0"/>
        </a:spcBef>
        <a:buNone/>
        <a:defRPr sz="4400" b="1" kern="1200" spc="-100" baseline="0">
          <a:solidFill>
            <a:schemeClr val="tx1"/>
          </a:solidFill>
          <a:latin typeface="Gotham Medium" pitchFamily="2" charset="0"/>
          <a:ea typeface="+mj-ea"/>
          <a:cs typeface="Gotham Medium" pitchFamily="2" charset="0"/>
        </a:defRPr>
      </a:lvl1pPr>
    </p:titleStyle>
    <p:bodyStyle>
      <a:lvl1pPr marL="0" indent="0" algn="l" defTabSz="914400" rtl="0" eaLnBrk="1" latinLnBrk="0" hangingPunct="1">
        <a:lnSpc>
          <a:spcPct val="90000"/>
        </a:lnSpc>
        <a:spcBef>
          <a:spcPts val="1000"/>
        </a:spcBef>
        <a:spcAft>
          <a:spcPts val="600"/>
        </a:spcAft>
        <a:buClr>
          <a:srgbClr val="A12B2F"/>
        </a:buClr>
        <a:buFont typeface="System Font Regular"/>
        <a:buNone/>
        <a:defRPr sz="2400" b="0" i="0" kern="1200" spc="-30" baseline="0">
          <a:solidFill>
            <a:schemeClr val="tx1"/>
          </a:solidFill>
          <a:latin typeface="Gotham Book" pitchFamily="2" charset="0"/>
          <a:ea typeface="+mn-ea"/>
          <a:cs typeface="Gotham Book" pitchFamily="2" charset="0"/>
        </a:defRPr>
      </a:lvl1pPr>
      <a:lvl2pPr marL="357188" indent="-231775" algn="l" defTabSz="914400" rtl="0" eaLnBrk="1" latinLnBrk="0" hangingPunct="1">
        <a:lnSpc>
          <a:spcPct val="90000"/>
        </a:lnSpc>
        <a:spcBef>
          <a:spcPts val="500"/>
        </a:spcBef>
        <a:spcAft>
          <a:spcPts val="600"/>
        </a:spcAft>
        <a:buClr>
          <a:srgbClr val="A12B2F"/>
        </a:buClr>
        <a:buFont typeface="System Font Regular"/>
        <a:buChar char="⚬"/>
        <a:tabLst/>
        <a:defRPr sz="2400" b="0" i="0" kern="1200" spc="-30" baseline="0">
          <a:solidFill>
            <a:schemeClr val="tx1"/>
          </a:solidFill>
          <a:latin typeface="Gotham Book" pitchFamily="2" charset="0"/>
          <a:ea typeface="+mn-ea"/>
          <a:cs typeface="Gotham Book" pitchFamily="2" charset="0"/>
        </a:defRPr>
      </a:lvl2pPr>
      <a:lvl3pPr marL="715963" indent="-227013" algn="l" defTabSz="914400" rtl="0" eaLnBrk="1" latinLnBrk="0" hangingPunct="1">
        <a:lnSpc>
          <a:spcPct val="90000"/>
        </a:lnSpc>
        <a:spcBef>
          <a:spcPts val="500"/>
        </a:spcBef>
        <a:spcAft>
          <a:spcPts val="600"/>
        </a:spcAft>
        <a:buClr>
          <a:srgbClr val="A12B2F"/>
        </a:buClr>
        <a:buFont typeface="System Font Regular"/>
        <a:buChar char="⚬"/>
        <a:tabLst/>
        <a:defRPr sz="2400" b="0" i="0" kern="1200" spc="-30" baseline="0">
          <a:solidFill>
            <a:schemeClr val="tx1"/>
          </a:solidFill>
          <a:latin typeface="Gotham Book" pitchFamily="2" charset="0"/>
          <a:ea typeface="+mn-ea"/>
          <a:cs typeface="Gotham Book" pitchFamily="2" charset="0"/>
        </a:defRPr>
      </a:lvl3pPr>
      <a:lvl4pPr marL="1068388" indent="-227013" algn="l" defTabSz="914400" rtl="0" eaLnBrk="1" latinLnBrk="0" hangingPunct="1">
        <a:lnSpc>
          <a:spcPct val="90000"/>
        </a:lnSpc>
        <a:spcBef>
          <a:spcPts val="500"/>
        </a:spcBef>
        <a:spcAft>
          <a:spcPts val="600"/>
        </a:spcAft>
        <a:buClr>
          <a:srgbClr val="A12B2F"/>
        </a:buClr>
        <a:buFont typeface="System Font Regular"/>
        <a:buChar char="⚬"/>
        <a:tabLst/>
        <a:defRPr sz="2400" b="0" i="0" kern="1200" spc="-30" baseline="0">
          <a:solidFill>
            <a:schemeClr val="tx1"/>
          </a:solidFill>
          <a:latin typeface="Gotham Book" pitchFamily="2" charset="0"/>
          <a:ea typeface="+mn-ea"/>
          <a:cs typeface="Gotham Book" pitchFamily="2" charset="0"/>
        </a:defRPr>
      </a:lvl4pPr>
      <a:lvl5pPr marL="1427163" indent="-233363" algn="l" defTabSz="914400" rtl="0" eaLnBrk="1" latinLnBrk="0" hangingPunct="1">
        <a:lnSpc>
          <a:spcPct val="90000"/>
        </a:lnSpc>
        <a:spcBef>
          <a:spcPts val="500"/>
        </a:spcBef>
        <a:spcAft>
          <a:spcPts val="600"/>
        </a:spcAft>
        <a:buClr>
          <a:srgbClr val="A12B2F"/>
        </a:buClr>
        <a:buFont typeface="System Font Regular"/>
        <a:buChar char="⚬"/>
        <a:tabLst/>
        <a:defRPr sz="2400" b="0" i="0" kern="1200" spc="-30" baseline="0">
          <a:solidFill>
            <a:schemeClr val="tx1"/>
          </a:solidFill>
          <a:latin typeface="Gotham Book" pitchFamily="2" charset="0"/>
          <a:ea typeface="+mn-ea"/>
          <a:cs typeface="Gotham Book"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1865EFF-3AE2-7100-1EE8-DB376CEF07BC}"/>
              </a:ext>
            </a:extLst>
          </p:cNvPr>
          <p:cNvSpPr txBox="1"/>
          <p:nvPr/>
        </p:nvSpPr>
        <p:spPr>
          <a:xfrm>
            <a:off x="2834640" y="3239254"/>
            <a:ext cx="6238240" cy="369332"/>
          </a:xfrm>
          <a:prstGeom prst="rect">
            <a:avLst/>
          </a:prstGeom>
          <a:noFill/>
        </p:spPr>
        <p:txBody>
          <a:bodyPr wrap="square">
            <a:spAutoFit/>
          </a:bodyPr>
          <a:lstStyle/>
          <a:p>
            <a:endParaRPr lang="en-CA" dirty="0"/>
          </a:p>
        </p:txBody>
      </p:sp>
      <p:sp>
        <p:nvSpPr>
          <p:cNvPr id="6" name="TextBox 5">
            <a:extLst>
              <a:ext uri="{FF2B5EF4-FFF2-40B4-BE49-F238E27FC236}">
                <a16:creationId xmlns:a16="http://schemas.microsoft.com/office/drawing/2014/main" id="{373F2718-BA32-99C4-BB1D-6AEFE8C2E35F}"/>
              </a:ext>
            </a:extLst>
          </p:cNvPr>
          <p:cNvSpPr txBox="1"/>
          <p:nvPr/>
        </p:nvSpPr>
        <p:spPr>
          <a:xfrm>
            <a:off x="2834640" y="3239254"/>
            <a:ext cx="6238240" cy="369332"/>
          </a:xfrm>
          <a:prstGeom prst="rect">
            <a:avLst/>
          </a:prstGeom>
          <a:noFill/>
        </p:spPr>
        <p:txBody>
          <a:bodyPr wrap="square">
            <a:spAutoFit/>
          </a:bodyPr>
          <a:lstStyle/>
          <a:p>
            <a:endParaRPr lang="en-CA" dirty="0"/>
          </a:p>
        </p:txBody>
      </p:sp>
      <p:sp>
        <p:nvSpPr>
          <p:cNvPr id="8" name="TextBox 7">
            <a:extLst>
              <a:ext uri="{FF2B5EF4-FFF2-40B4-BE49-F238E27FC236}">
                <a16:creationId xmlns:a16="http://schemas.microsoft.com/office/drawing/2014/main" id="{01947BB7-4D53-6C13-EE60-6D499069DFEA}"/>
              </a:ext>
            </a:extLst>
          </p:cNvPr>
          <p:cNvSpPr txBox="1"/>
          <p:nvPr/>
        </p:nvSpPr>
        <p:spPr>
          <a:xfrm>
            <a:off x="2834640" y="3239254"/>
            <a:ext cx="6238240" cy="369332"/>
          </a:xfrm>
          <a:prstGeom prst="rect">
            <a:avLst/>
          </a:prstGeom>
          <a:noFill/>
        </p:spPr>
        <p:txBody>
          <a:bodyPr wrap="square">
            <a:spAutoFit/>
          </a:bodyPr>
          <a:lstStyle/>
          <a:p>
            <a:endParaRPr lang="en-CA" dirty="0"/>
          </a:p>
        </p:txBody>
      </p:sp>
      <p:sp>
        <p:nvSpPr>
          <p:cNvPr id="10" name="TextBox 9">
            <a:extLst>
              <a:ext uri="{FF2B5EF4-FFF2-40B4-BE49-F238E27FC236}">
                <a16:creationId xmlns:a16="http://schemas.microsoft.com/office/drawing/2014/main" id="{1A59621F-2CA0-35C7-1832-1290ED0B243E}"/>
              </a:ext>
            </a:extLst>
          </p:cNvPr>
          <p:cNvSpPr txBox="1"/>
          <p:nvPr/>
        </p:nvSpPr>
        <p:spPr>
          <a:xfrm>
            <a:off x="2834640" y="3239254"/>
            <a:ext cx="6238240" cy="369332"/>
          </a:xfrm>
          <a:prstGeom prst="rect">
            <a:avLst/>
          </a:prstGeom>
          <a:noFill/>
        </p:spPr>
        <p:txBody>
          <a:bodyPr wrap="square">
            <a:spAutoFit/>
          </a:bodyPr>
          <a:lstStyle/>
          <a:p>
            <a:endParaRPr lang="en-CA" dirty="0"/>
          </a:p>
        </p:txBody>
      </p:sp>
      <p:sp>
        <p:nvSpPr>
          <p:cNvPr id="14" name="TextBox 13">
            <a:extLst>
              <a:ext uri="{FF2B5EF4-FFF2-40B4-BE49-F238E27FC236}">
                <a16:creationId xmlns:a16="http://schemas.microsoft.com/office/drawing/2014/main" id="{BA4312A5-09BC-5FEB-8550-2230AEBE6DB8}"/>
              </a:ext>
            </a:extLst>
          </p:cNvPr>
          <p:cNvSpPr txBox="1"/>
          <p:nvPr/>
        </p:nvSpPr>
        <p:spPr>
          <a:xfrm>
            <a:off x="9438290" y="1122359"/>
            <a:ext cx="2213988" cy="369332"/>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Name of Institution</a:t>
            </a:r>
          </a:p>
        </p:txBody>
      </p:sp>
      <p:sp>
        <p:nvSpPr>
          <p:cNvPr id="15" name="TextBox 14">
            <a:extLst>
              <a:ext uri="{FF2B5EF4-FFF2-40B4-BE49-F238E27FC236}">
                <a16:creationId xmlns:a16="http://schemas.microsoft.com/office/drawing/2014/main" id="{1E0C4518-5C2A-7863-77E3-D66B9976DE76}"/>
              </a:ext>
            </a:extLst>
          </p:cNvPr>
          <p:cNvSpPr txBox="1"/>
          <p:nvPr/>
        </p:nvSpPr>
        <p:spPr>
          <a:xfrm>
            <a:off x="10005848" y="2532993"/>
            <a:ext cx="1114097" cy="369332"/>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Date</a:t>
            </a:r>
          </a:p>
        </p:txBody>
      </p:sp>
      <p:pic>
        <p:nvPicPr>
          <p:cNvPr id="17" name="Picture 16">
            <a:extLst>
              <a:ext uri="{FF2B5EF4-FFF2-40B4-BE49-F238E27FC236}">
                <a16:creationId xmlns:a16="http://schemas.microsoft.com/office/drawing/2014/main" id="{6463A945-2F9A-FD91-61F1-2832376B5348}"/>
              </a:ext>
            </a:extLst>
          </p:cNvPr>
          <p:cNvPicPr>
            <a:picLocks noChangeAspect="1"/>
          </p:cNvPicPr>
          <p:nvPr/>
        </p:nvPicPr>
        <p:blipFill rotWithShape="1">
          <a:blip r:embed="rId2"/>
          <a:srcRect l="20236" t="16366" r="25583" b="9434"/>
          <a:stretch/>
        </p:blipFill>
        <p:spPr>
          <a:xfrm>
            <a:off x="0" y="20850"/>
            <a:ext cx="8885208" cy="6844640"/>
          </a:xfrm>
          <a:prstGeom prst="rect">
            <a:avLst/>
          </a:prstGeom>
        </p:spPr>
      </p:pic>
    </p:spTree>
    <p:extLst>
      <p:ext uri="{BB962C8B-B14F-4D97-AF65-F5344CB8AC3E}">
        <p14:creationId xmlns:p14="http://schemas.microsoft.com/office/powerpoint/2010/main" val="1355282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28EE458-A86F-9FE1-9B5B-6E594379173D}"/>
              </a:ext>
            </a:extLst>
          </p:cNvPr>
          <p:cNvSpPr>
            <a:spLocks noGrp="1"/>
          </p:cNvSpPr>
          <p:nvPr>
            <p:ph type="body" sz="quarter" idx="13"/>
          </p:nvPr>
        </p:nvSpPr>
        <p:spPr/>
        <p:txBody>
          <a:bodyPr>
            <a:normAutofit/>
          </a:bodyPr>
          <a:lstStyle/>
          <a:p>
            <a:r>
              <a:rPr lang="en-US" sz="1400" dirty="0"/>
              <a:t>Reassessing Your Governance</a:t>
            </a:r>
            <a:endParaRPr lang="en-CA" sz="1400" dirty="0"/>
          </a:p>
        </p:txBody>
      </p:sp>
      <p:sp>
        <p:nvSpPr>
          <p:cNvPr id="5" name="Title 4">
            <a:extLst>
              <a:ext uri="{FF2B5EF4-FFF2-40B4-BE49-F238E27FC236}">
                <a16:creationId xmlns:a16="http://schemas.microsoft.com/office/drawing/2014/main" id="{9E9650C6-FD6E-869C-84CD-24142B5BF7E1}"/>
              </a:ext>
            </a:extLst>
          </p:cNvPr>
          <p:cNvSpPr>
            <a:spLocks noGrp="1"/>
          </p:cNvSpPr>
          <p:nvPr>
            <p:ph type="title"/>
          </p:nvPr>
        </p:nvSpPr>
        <p:spPr>
          <a:xfrm>
            <a:off x="539722" y="1122359"/>
            <a:ext cx="2559613" cy="2125666"/>
          </a:xfrm>
        </p:spPr>
        <p:txBody>
          <a:bodyPr anchor="t">
            <a:noAutofit/>
          </a:bodyPr>
          <a:lstStyle/>
          <a:p>
            <a:r>
              <a:rPr lang="en-US" sz="4400" dirty="0">
                <a:latin typeface="Arial "/>
              </a:rPr>
              <a:t>Explore</a:t>
            </a:r>
            <a:br>
              <a:rPr lang="en-US" sz="6000" dirty="0">
                <a:latin typeface="Arial "/>
              </a:rPr>
            </a:br>
            <a:br>
              <a:rPr lang="en-US" sz="1800" dirty="0">
                <a:latin typeface="Arial "/>
              </a:rPr>
            </a:br>
            <a:r>
              <a:rPr lang="en-US" sz="2900" dirty="0">
                <a:latin typeface="Arial "/>
              </a:rPr>
              <a:t>(60 min) </a:t>
            </a:r>
          </a:p>
        </p:txBody>
      </p:sp>
      <p:sp>
        <p:nvSpPr>
          <p:cNvPr id="7" name="Text Placeholder 6">
            <a:extLst>
              <a:ext uri="{FF2B5EF4-FFF2-40B4-BE49-F238E27FC236}">
                <a16:creationId xmlns:a16="http://schemas.microsoft.com/office/drawing/2014/main" id="{7F47D593-03F9-217D-BC7B-06FE86BBC4B8}"/>
              </a:ext>
            </a:extLst>
          </p:cNvPr>
          <p:cNvSpPr>
            <a:spLocks noGrp="1"/>
          </p:cNvSpPr>
          <p:nvPr>
            <p:ph type="body" sz="quarter" idx="14"/>
          </p:nvPr>
        </p:nvSpPr>
        <p:spPr>
          <a:xfrm>
            <a:off x="3099335" y="1122358"/>
            <a:ext cx="7759465" cy="4868867"/>
          </a:xfrm>
          <a:solidFill>
            <a:srgbClr val="4D7F71">
              <a:alpha val="20000"/>
            </a:srgbClr>
          </a:solidFill>
        </p:spPr>
        <p:txBody>
          <a:bodyPr>
            <a:noAutofit/>
          </a:bodyPr>
          <a:lstStyle/>
          <a:p>
            <a:r>
              <a:rPr lang="en-US" dirty="0">
                <a:latin typeface="Arial "/>
              </a:rPr>
              <a:t>Discuss: </a:t>
            </a:r>
          </a:p>
          <a:p>
            <a:pPr marL="360000" indent="-288000"/>
            <a:r>
              <a:rPr lang="en-US" sz="2200" dirty="0">
                <a:latin typeface="Arial "/>
              </a:rPr>
              <a:t>✓ What commitments can you make to the Indigenous governance group to ensure their input will be meaningfully accommodated? </a:t>
            </a:r>
          </a:p>
          <a:p>
            <a:pPr marL="360000" indent="-288000"/>
            <a:r>
              <a:rPr lang="en-US" sz="2200" dirty="0">
                <a:latin typeface="Arial "/>
              </a:rPr>
              <a:t>✓ Are you coming with a preformulated plan or allowing space for the group or committee to meaningfully develop and guide the work, including the option to say no? </a:t>
            </a:r>
          </a:p>
          <a:p>
            <a:pPr marL="360000" indent="-288000"/>
            <a:r>
              <a:rPr lang="en-US" sz="2200" dirty="0">
                <a:latin typeface="Arial "/>
              </a:rPr>
              <a:t>✓ What is your plan and response if the advisory or governance representatives recommends alternative courses of action? </a:t>
            </a:r>
          </a:p>
        </p:txBody>
      </p:sp>
    </p:spTree>
    <p:extLst>
      <p:ext uri="{BB962C8B-B14F-4D97-AF65-F5344CB8AC3E}">
        <p14:creationId xmlns:p14="http://schemas.microsoft.com/office/powerpoint/2010/main" val="4063265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28EE458-A86F-9FE1-9B5B-6E594379173D}"/>
              </a:ext>
            </a:extLst>
          </p:cNvPr>
          <p:cNvSpPr>
            <a:spLocks noGrp="1"/>
          </p:cNvSpPr>
          <p:nvPr>
            <p:ph type="body" sz="quarter" idx="13"/>
          </p:nvPr>
        </p:nvSpPr>
        <p:spPr/>
        <p:txBody>
          <a:bodyPr>
            <a:normAutofit/>
          </a:bodyPr>
          <a:lstStyle/>
          <a:p>
            <a:r>
              <a:rPr lang="en-US" sz="1400" dirty="0"/>
              <a:t>Reassessing Your Governance</a:t>
            </a:r>
            <a:endParaRPr lang="en-CA" sz="1400" dirty="0"/>
          </a:p>
        </p:txBody>
      </p:sp>
      <p:sp>
        <p:nvSpPr>
          <p:cNvPr id="5" name="Title 4">
            <a:extLst>
              <a:ext uri="{FF2B5EF4-FFF2-40B4-BE49-F238E27FC236}">
                <a16:creationId xmlns:a16="http://schemas.microsoft.com/office/drawing/2014/main" id="{9E9650C6-FD6E-869C-84CD-24142B5BF7E1}"/>
              </a:ext>
            </a:extLst>
          </p:cNvPr>
          <p:cNvSpPr>
            <a:spLocks noGrp="1"/>
          </p:cNvSpPr>
          <p:nvPr>
            <p:ph type="title"/>
          </p:nvPr>
        </p:nvSpPr>
        <p:spPr>
          <a:xfrm>
            <a:off x="531078" y="1122359"/>
            <a:ext cx="2673433" cy="2306641"/>
          </a:xfrm>
        </p:spPr>
        <p:txBody>
          <a:bodyPr anchor="t">
            <a:noAutofit/>
          </a:bodyPr>
          <a:lstStyle/>
          <a:p>
            <a:r>
              <a:rPr lang="en-US" sz="4400" dirty="0">
                <a:latin typeface="Arial" panose="020B0604020202020204" pitchFamily="34" charset="0"/>
                <a:cs typeface="Arial" panose="020B0604020202020204" pitchFamily="34" charset="0"/>
              </a:rPr>
              <a:t>Explore</a:t>
            </a:r>
            <a:br>
              <a:rPr lang="en-US" sz="54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r>
              <a:rPr lang="en-US" sz="2900" dirty="0">
                <a:latin typeface="Arial" panose="020B0604020202020204" pitchFamily="34" charset="0"/>
                <a:cs typeface="Arial" panose="020B0604020202020204" pitchFamily="34" charset="0"/>
              </a:rPr>
              <a:t>(continued) </a:t>
            </a:r>
          </a:p>
        </p:txBody>
      </p:sp>
      <p:sp>
        <p:nvSpPr>
          <p:cNvPr id="7" name="Text Placeholder 6">
            <a:extLst>
              <a:ext uri="{FF2B5EF4-FFF2-40B4-BE49-F238E27FC236}">
                <a16:creationId xmlns:a16="http://schemas.microsoft.com/office/drawing/2014/main" id="{7F47D593-03F9-217D-BC7B-06FE86BBC4B8}"/>
              </a:ext>
            </a:extLst>
          </p:cNvPr>
          <p:cNvSpPr>
            <a:spLocks noGrp="1"/>
          </p:cNvSpPr>
          <p:nvPr>
            <p:ph type="body" sz="quarter" idx="14"/>
          </p:nvPr>
        </p:nvSpPr>
        <p:spPr>
          <a:xfrm>
            <a:off x="3455471" y="1122359"/>
            <a:ext cx="6554804" cy="3353569"/>
          </a:xfrm>
          <a:solidFill>
            <a:srgbClr val="4D7F71">
              <a:alpha val="20000"/>
            </a:srgbClr>
          </a:solidFill>
        </p:spPr>
        <p:txBody>
          <a:bodyPr>
            <a:noAutofit/>
          </a:bodyPr>
          <a:lstStyle/>
          <a:p>
            <a:r>
              <a:rPr lang="en-US" dirty="0">
                <a:latin typeface="Arial "/>
              </a:rPr>
              <a:t>Discuss: </a:t>
            </a:r>
          </a:p>
          <a:p>
            <a:pPr marL="360000" indent="-288000"/>
            <a:r>
              <a:rPr lang="en-US" sz="2200" dirty="0">
                <a:latin typeface="Arial "/>
              </a:rPr>
              <a:t>✓ What systemic barriers might exist to hinder the meaningful incorporation of Indigenous governance in museums? </a:t>
            </a:r>
          </a:p>
          <a:p>
            <a:pPr marL="360000" indent="-288000"/>
            <a:r>
              <a:rPr lang="en-US" sz="2200" dirty="0">
                <a:latin typeface="Arial "/>
              </a:rPr>
              <a:t>✓ How might your requests for advisory end up reproducing harmful patterns of relationship and representation?</a:t>
            </a:r>
          </a:p>
        </p:txBody>
      </p:sp>
    </p:spTree>
    <p:extLst>
      <p:ext uri="{BB962C8B-B14F-4D97-AF65-F5344CB8AC3E}">
        <p14:creationId xmlns:p14="http://schemas.microsoft.com/office/powerpoint/2010/main" val="2448934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28EE458-A86F-9FE1-9B5B-6E594379173D}"/>
              </a:ext>
            </a:extLst>
          </p:cNvPr>
          <p:cNvSpPr>
            <a:spLocks noGrp="1"/>
          </p:cNvSpPr>
          <p:nvPr>
            <p:ph type="body" sz="quarter" idx="13"/>
          </p:nvPr>
        </p:nvSpPr>
        <p:spPr/>
        <p:txBody>
          <a:bodyPr>
            <a:normAutofit/>
          </a:bodyPr>
          <a:lstStyle/>
          <a:p>
            <a:r>
              <a:rPr lang="en-US" sz="1400" dirty="0"/>
              <a:t>Reassessing Your Governance</a:t>
            </a:r>
            <a:endParaRPr lang="en-CA" sz="1400" dirty="0"/>
          </a:p>
        </p:txBody>
      </p:sp>
      <p:sp>
        <p:nvSpPr>
          <p:cNvPr id="5" name="Title 4">
            <a:extLst>
              <a:ext uri="{FF2B5EF4-FFF2-40B4-BE49-F238E27FC236}">
                <a16:creationId xmlns:a16="http://schemas.microsoft.com/office/drawing/2014/main" id="{9E9650C6-FD6E-869C-84CD-24142B5BF7E1}"/>
              </a:ext>
            </a:extLst>
          </p:cNvPr>
          <p:cNvSpPr>
            <a:spLocks noGrp="1"/>
          </p:cNvSpPr>
          <p:nvPr>
            <p:ph type="title"/>
          </p:nvPr>
        </p:nvSpPr>
        <p:spPr>
          <a:xfrm>
            <a:off x="539723" y="1122359"/>
            <a:ext cx="3406636" cy="3106741"/>
          </a:xfrm>
        </p:spPr>
        <p:txBody>
          <a:bodyPr anchor="t">
            <a:noAutofit/>
          </a:bodyPr>
          <a:lstStyle/>
          <a:p>
            <a:r>
              <a:rPr lang="en-US" sz="4400" dirty="0">
                <a:latin typeface="Arial "/>
              </a:rPr>
              <a:t>Explore </a:t>
            </a:r>
            <a:br>
              <a:rPr lang="en-US" sz="4400" dirty="0">
                <a:latin typeface="Arial "/>
              </a:rPr>
            </a:br>
            <a:br>
              <a:rPr lang="en-US" sz="1800" dirty="0">
                <a:latin typeface="Arial "/>
              </a:rPr>
            </a:br>
            <a:r>
              <a:rPr lang="en-CA" sz="2900" dirty="0">
                <a:latin typeface="Arial "/>
              </a:rPr>
              <a:t>Reassessing Authority &amp; Humility</a:t>
            </a:r>
            <a:br>
              <a:rPr lang="en-CA" sz="2900" dirty="0">
                <a:latin typeface="Arial "/>
              </a:rPr>
            </a:br>
            <a:br>
              <a:rPr lang="en-CA" sz="1800" dirty="0">
                <a:latin typeface="Arial "/>
              </a:rPr>
            </a:br>
            <a:r>
              <a:rPr lang="en-CA" sz="2900" dirty="0">
                <a:latin typeface="Arial "/>
              </a:rPr>
              <a:t>(30 min)</a:t>
            </a:r>
            <a:endParaRPr lang="en-US" sz="2900" dirty="0">
              <a:latin typeface="Arial "/>
            </a:endParaRPr>
          </a:p>
        </p:txBody>
      </p:sp>
      <p:sp>
        <p:nvSpPr>
          <p:cNvPr id="7" name="Text Placeholder 6">
            <a:extLst>
              <a:ext uri="{FF2B5EF4-FFF2-40B4-BE49-F238E27FC236}">
                <a16:creationId xmlns:a16="http://schemas.microsoft.com/office/drawing/2014/main" id="{7F47D593-03F9-217D-BC7B-06FE86BBC4B8}"/>
              </a:ext>
            </a:extLst>
          </p:cNvPr>
          <p:cNvSpPr>
            <a:spLocks noGrp="1"/>
          </p:cNvSpPr>
          <p:nvPr>
            <p:ph type="body" sz="quarter" idx="14"/>
          </p:nvPr>
        </p:nvSpPr>
        <p:spPr>
          <a:xfrm>
            <a:off x="3397718" y="1122359"/>
            <a:ext cx="7565457" cy="4017531"/>
          </a:xfrm>
          <a:solidFill>
            <a:srgbClr val="4D7F71">
              <a:alpha val="20000"/>
            </a:srgbClr>
          </a:solidFill>
        </p:spPr>
        <p:txBody>
          <a:bodyPr>
            <a:noAutofit/>
          </a:bodyPr>
          <a:lstStyle/>
          <a:p>
            <a:r>
              <a:rPr lang="en-US" dirty="0">
                <a:latin typeface="Arial "/>
              </a:rPr>
              <a:t>Discuss: </a:t>
            </a:r>
          </a:p>
          <a:p>
            <a:pPr marL="360000" indent="-288000"/>
            <a:r>
              <a:rPr lang="en-US" sz="2200" dirty="0">
                <a:latin typeface="Arial "/>
              </a:rPr>
              <a:t>✓ </a:t>
            </a:r>
            <a:r>
              <a:rPr lang="en-US" sz="2200" spc="0" dirty="0">
                <a:latin typeface="Arial "/>
              </a:rPr>
              <a:t>What does it mean to commit to humility as part of your museum governance? </a:t>
            </a:r>
          </a:p>
          <a:p>
            <a:pPr marL="360000" indent="-288000"/>
            <a:r>
              <a:rPr lang="en-US" sz="2200" spc="0" dirty="0">
                <a:latin typeface="Arial "/>
              </a:rPr>
              <a:t>✓ What are ways that leaders can shift to think of themselves as learners? </a:t>
            </a:r>
          </a:p>
          <a:p>
            <a:pPr marL="360000" indent="-288000"/>
            <a:r>
              <a:rPr lang="en-US" sz="2200" spc="0" dirty="0">
                <a:latin typeface="Arial "/>
              </a:rPr>
              <a:t>✓ What changes must be made to adopt a process of self-reflection to understand personal and systemic biases and to develop and maintain respectful processes and relationships based on mutual trust?</a:t>
            </a:r>
          </a:p>
        </p:txBody>
      </p:sp>
    </p:spTree>
    <p:extLst>
      <p:ext uri="{BB962C8B-B14F-4D97-AF65-F5344CB8AC3E}">
        <p14:creationId xmlns:p14="http://schemas.microsoft.com/office/powerpoint/2010/main" val="802881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28EE458-A86F-9FE1-9B5B-6E594379173D}"/>
              </a:ext>
            </a:extLst>
          </p:cNvPr>
          <p:cNvSpPr>
            <a:spLocks noGrp="1"/>
          </p:cNvSpPr>
          <p:nvPr>
            <p:ph type="body" sz="quarter" idx="13"/>
          </p:nvPr>
        </p:nvSpPr>
        <p:spPr/>
        <p:txBody>
          <a:bodyPr/>
          <a:lstStyle/>
          <a:p>
            <a:r>
              <a:rPr lang="en-US" dirty="0"/>
              <a:t>Reassessing Your Governance</a:t>
            </a:r>
            <a:endParaRPr lang="en-CA" dirty="0"/>
          </a:p>
        </p:txBody>
      </p:sp>
      <p:sp>
        <p:nvSpPr>
          <p:cNvPr id="5" name="Title 4">
            <a:extLst>
              <a:ext uri="{FF2B5EF4-FFF2-40B4-BE49-F238E27FC236}">
                <a16:creationId xmlns:a16="http://schemas.microsoft.com/office/drawing/2014/main" id="{9E9650C6-FD6E-869C-84CD-24142B5BF7E1}"/>
              </a:ext>
            </a:extLst>
          </p:cNvPr>
          <p:cNvSpPr>
            <a:spLocks noGrp="1"/>
          </p:cNvSpPr>
          <p:nvPr>
            <p:ph type="title"/>
          </p:nvPr>
        </p:nvSpPr>
        <p:spPr>
          <a:xfrm>
            <a:off x="539722" y="1122359"/>
            <a:ext cx="3716968" cy="2939502"/>
          </a:xfrm>
        </p:spPr>
        <p:txBody>
          <a:bodyPr anchor="t">
            <a:noAutofit/>
          </a:bodyPr>
          <a:lstStyle/>
          <a:p>
            <a:r>
              <a:rPr lang="en-US" sz="4400" dirty="0">
                <a:latin typeface="Arial "/>
              </a:rPr>
              <a:t>Explore </a:t>
            </a:r>
            <a:br>
              <a:rPr lang="en-US" sz="4400" dirty="0">
                <a:latin typeface="Arial "/>
              </a:rPr>
            </a:br>
            <a:br>
              <a:rPr lang="en-US" sz="1800" dirty="0">
                <a:latin typeface="Arial "/>
              </a:rPr>
            </a:br>
            <a:r>
              <a:rPr lang="en-CA" sz="2900" dirty="0">
                <a:latin typeface="Arial "/>
              </a:rPr>
              <a:t>Defining Institutional Accountability </a:t>
            </a:r>
            <a:br>
              <a:rPr lang="en-CA" sz="2900" dirty="0">
                <a:latin typeface="Arial "/>
              </a:rPr>
            </a:br>
            <a:br>
              <a:rPr lang="en-CA" sz="1800" dirty="0">
                <a:latin typeface="Arial "/>
              </a:rPr>
            </a:br>
            <a:r>
              <a:rPr lang="en-CA" sz="2900" dirty="0">
                <a:latin typeface="Arial "/>
              </a:rPr>
              <a:t>(20 min)</a:t>
            </a:r>
            <a:endParaRPr lang="en-US" sz="2900" dirty="0">
              <a:latin typeface="Arial "/>
            </a:endParaRPr>
          </a:p>
        </p:txBody>
      </p:sp>
      <p:sp>
        <p:nvSpPr>
          <p:cNvPr id="7" name="Text Placeholder 6">
            <a:extLst>
              <a:ext uri="{FF2B5EF4-FFF2-40B4-BE49-F238E27FC236}">
                <a16:creationId xmlns:a16="http://schemas.microsoft.com/office/drawing/2014/main" id="{7F47D593-03F9-217D-BC7B-06FE86BBC4B8}"/>
              </a:ext>
            </a:extLst>
          </p:cNvPr>
          <p:cNvSpPr>
            <a:spLocks noGrp="1"/>
          </p:cNvSpPr>
          <p:nvPr>
            <p:ph type="body" sz="quarter" idx="14"/>
          </p:nvPr>
        </p:nvSpPr>
        <p:spPr>
          <a:xfrm>
            <a:off x="4635063" y="1156897"/>
            <a:ext cx="5108027" cy="2453406"/>
          </a:xfrm>
          <a:solidFill>
            <a:srgbClr val="4D7F71">
              <a:alpha val="20000"/>
            </a:srgbClr>
          </a:solidFill>
        </p:spPr>
        <p:txBody>
          <a:bodyPr>
            <a:noAutofit/>
          </a:bodyPr>
          <a:lstStyle/>
          <a:p>
            <a:r>
              <a:rPr lang="en-US" sz="2800" dirty="0">
                <a:latin typeface="Arial "/>
              </a:rPr>
              <a:t>Discuss your initial responses to the “Institutional Accountability” section of the toolkit. </a:t>
            </a:r>
          </a:p>
        </p:txBody>
      </p:sp>
    </p:spTree>
    <p:extLst>
      <p:ext uri="{BB962C8B-B14F-4D97-AF65-F5344CB8AC3E}">
        <p14:creationId xmlns:p14="http://schemas.microsoft.com/office/powerpoint/2010/main" val="1224239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28EE458-A86F-9FE1-9B5B-6E594379173D}"/>
              </a:ext>
            </a:extLst>
          </p:cNvPr>
          <p:cNvSpPr>
            <a:spLocks noGrp="1"/>
          </p:cNvSpPr>
          <p:nvPr>
            <p:ph type="body" sz="quarter" idx="13"/>
          </p:nvPr>
        </p:nvSpPr>
        <p:spPr/>
        <p:txBody>
          <a:bodyPr/>
          <a:lstStyle/>
          <a:p>
            <a:r>
              <a:rPr lang="en-US" dirty="0"/>
              <a:t>Reassessing Your Governance</a:t>
            </a:r>
            <a:endParaRPr lang="en-CA" dirty="0"/>
          </a:p>
        </p:txBody>
      </p:sp>
      <p:sp>
        <p:nvSpPr>
          <p:cNvPr id="5" name="Title 4">
            <a:extLst>
              <a:ext uri="{FF2B5EF4-FFF2-40B4-BE49-F238E27FC236}">
                <a16:creationId xmlns:a16="http://schemas.microsoft.com/office/drawing/2014/main" id="{9E9650C6-FD6E-869C-84CD-24142B5BF7E1}"/>
              </a:ext>
            </a:extLst>
          </p:cNvPr>
          <p:cNvSpPr>
            <a:spLocks noGrp="1"/>
          </p:cNvSpPr>
          <p:nvPr>
            <p:ph type="title"/>
          </p:nvPr>
        </p:nvSpPr>
        <p:spPr>
          <a:xfrm>
            <a:off x="539722" y="1122359"/>
            <a:ext cx="2347857" cy="2843248"/>
          </a:xfrm>
        </p:spPr>
        <p:txBody>
          <a:bodyPr anchor="t">
            <a:noAutofit/>
          </a:bodyPr>
          <a:lstStyle/>
          <a:p>
            <a:r>
              <a:rPr lang="en-US" sz="4400" dirty="0">
                <a:latin typeface="Arial" panose="020B0604020202020204" pitchFamily="34" charset="0"/>
                <a:cs typeface="Arial" panose="020B0604020202020204" pitchFamily="34" charset="0"/>
              </a:rPr>
              <a:t>Explore </a:t>
            </a:r>
            <a:br>
              <a:rPr lang="en-US" sz="44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r>
              <a:rPr lang="en-CA" sz="2900" dirty="0">
                <a:latin typeface="Arial" panose="020B0604020202020204" pitchFamily="34" charset="0"/>
                <a:cs typeface="Arial" panose="020B0604020202020204" pitchFamily="34" charset="0"/>
              </a:rPr>
              <a:t>Institutional Investment </a:t>
            </a:r>
            <a:br>
              <a:rPr lang="en-CA" sz="2900" dirty="0">
                <a:latin typeface="Arial" panose="020B0604020202020204" pitchFamily="34" charset="0"/>
                <a:cs typeface="Arial" panose="020B0604020202020204" pitchFamily="34" charset="0"/>
              </a:rPr>
            </a:br>
            <a:br>
              <a:rPr lang="en-CA" sz="1800" dirty="0">
                <a:latin typeface="Arial" panose="020B0604020202020204" pitchFamily="34" charset="0"/>
                <a:cs typeface="Arial" panose="020B0604020202020204" pitchFamily="34" charset="0"/>
              </a:rPr>
            </a:br>
            <a:r>
              <a:rPr lang="en-CA" sz="2900" dirty="0">
                <a:latin typeface="Arial" panose="020B0604020202020204" pitchFamily="34" charset="0"/>
                <a:cs typeface="Arial" panose="020B0604020202020204" pitchFamily="34" charset="0"/>
              </a:rPr>
              <a:t>(40 min)</a:t>
            </a:r>
            <a:endParaRPr lang="en-US" sz="2900" dirty="0">
              <a:latin typeface="Arial" panose="020B0604020202020204" pitchFamily="34" charset="0"/>
              <a:cs typeface="Arial" panose="020B0604020202020204" pitchFamily="34" charset="0"/>
            </a:endParaRPr>
          </a:p>
        </p:txBody>
      </p:sp>
      <p:sp>
        <p:nvSpPr>
          <p:cNvPr id="7" name="Text Placeholder 6">
            <a:extLst>
              <a:ext uri="{FF2B5EF4-FFF2-40B4-BE49-F238E27FC236}">
                <a16:creationId xmlns:a16="http://schemas.microsoft.com/office/drawing/2014/main" id="{7F47D593-03F9-217D-BC7B-06FE86BBC4B8}"/>
              </a:ext>
            </a:extLst>
          </p:cNvPr>
          <p:cNvSpPr>
            <a:spLocks noGrp="1"/>
          </p:cNvSpPr>
          <p:nvPr>
            <p:ph type="body" sz="quarter" idx="14"/>
          </p:nvPr>
        </p:nvSpPr>
        <p:spPr>
          <a:xfrm>
            <a:off x="3253339" y="1122359"/>
            <a:ext cx="8100461" cy="4777927"/>
          </a:xfrm>
          <a:solidFill>
            <a:srgbClr val="4D7F71">
              <a:alpha val="20000"/>
            </a:srgbClr>
          </a:solidFill>
        </p:spPr>
        <p:txBody>
          <a:bodyPr>
            <a:noAutofit/>
          </a:bodyPr>
          <a:lstStyle/>
          <a:p>
            <a:pPr marL="360000" indent="-288000">
              <a:lnSpc>
                <a:spcPct val="100000"/>
              </a:lnSpc>
            </a:pPr>
            <a:r>
              <a:rPr lang="en-US" sz="2000" dirty="0"/>
              <a:t>✓ How do you define Indigenous authority? How can you ensure this is being defined from the perspective of the Indigenous communities you engage in your museum? </a:t>
            </a:r>
          </a:p>
          <a:p>
            <a:pPr marL="360000" indent="-288000">
              <a:lnSpc>
                <a:spcPct val="100000"/>
              </a:lnSpc>
            </a:pPr>
            <a:r>
              <a:rPr lang="en-US" sz="2000" dirty="0"/>
              <a:t>✓ How can you ensure the meaningful and authoritative Indigenous guidance at the governance level (not just arms-length advisory bodies)? </a:t>
            </a:r>
          </a:p>
          <a:p>
            <a:pPr marL="360000" indent="-288000">
              <a:lnSpc>
                <a:spcPct val="100000"/>
              </a:lnSpc>
            </a:pPr>
            <a:r>
              <a:rPr lang="en-US" sz="2000" dirty="0"/>
              <a:t>✓ What changes need to be made at the governance level to provide space for this support? What is your museum’s ability to maintain long-term nation-to-institution partnerships? </a:t>
            </a:r>
          </a:p>
          <a:p>
            <a:pPr marL="360000" indent="-288000">
              <a:lnSpc>
                <a:spcPct val="100000"/>
              </a:lnSpc>
            </a:pPr>
            <a:r>
              <a:rPr lang="en-US" sz="2000" dirty="0"/>
              <a:t>✓ How will capacity be left in the Indigenous community through your governance partnership?</a:t>
            </a:r>
          </a:p>
        </p:txBody>
      </p:sp>
    </p:spTree>
    <p:extLst>
      <p:ext uri="{BB962C8B-B14F-4D97-AF65-F5344CB8AC3E}">
        <p14:creationId xmlns:p14="http://schemas.microsoft.com/office/powerpoint/2010/main" val="2174108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28EE458-A86F-9FE1-9B5B-6E594379173D}"/>
              </a:ext>
            </a:extLst>
          </p:cNvPr>
          <p:cNvSpPr>
            <a:spLocks noGrp="1"/>
          </p:cNvSpPr>
          <p:nvPr>
            <p:ph type="body" sz="quarter" idx="13"/>
          </p:nvPr>
        </p:nvSpPr>
        <p:spPr/>
        <p:txBody>
          <a:bodyPr/>
          <a:lstStyle/>
          <a:p>
            <a:r>
              <a:rPr lang="en-US" dirty="0"/>
              <a:t>Reassessing Your Governance</a:t>
            </a:r>
            <a:endParaRPr lang="en-CA" dirty="0"/>
          </a:p>
        </p:txBody>
      </p:sp>
      <p:sp>
        <p:nvSpPr>
          <p:cNvPr id="5" name="Title 4">
            <a:extLst>
              <a:ext uri="{FF2B5EF4-FFF2-40B4-BE49-F238E27FC236}">
                <a16:creationId xmlns:a16="http://schemas.microsoft.com/office/drawing/2014/main" id="{9E9650C6-FD6E-869C-84CD-24142B5BF7E1}"/>
              </a:ext>
            </a:extLst>
          </p:cNvPr>
          <p:cNvSpPr>
            <a:spLocks noGrp="1"/>
          </p:cNvSpPr>
          <p:nvPr>
            <p:ph type="title"/>
          </p:nvPr>
        </p:nvSpPr>
        <p:spPr>
          <a:xfrm>
            <a:off x="539722" y="1122359"/>
            <a:ext cx="2934999" cy="2650744"/>
          </a:xfrm>
        </p:spPr>
        <p:txBody>
          <a:bodyPr anchor="t">
            <a:noAutofit/>
          </a:bodyPr>
          <a:lstStyle/>
          <a:p>
            <a:r>
              <a:rPr lang="en-US" sz="4400" dirty="0">
                <a:latin typeface="Arial "/>
              </a:rPr>
              <a:t>Explore </a:t>
            </a:r>
            <a:br>
              <a:rPr lang="en-US" sz="4400" dirty="0">
                <a:latin typeface="Arial "/>
              </a:rPr>
            </a:br>
            <a:br>
              <a:rPr lang="en-US" sz="1800" dirty="0">
                <a:latin typeface="Arial "/>
              </a:rPr>
            </a:br>
            <a:r>
              <a:rPr lang="en-CA" sz="2900" dirty="0">
                <a:latin typeface="Arial "/>
              </a:rPr>
              <a:t>Re-Evaluating Compensation</a:t>
            </a:r>
            <a:br>
              <a:rPr lang="en-CA" sz="2900" dirty="0">
                <a:latin typeface="Arial "/>
              </a:rPr>
            </a:br>
            <a:br>
              <a:rPr lang="en-CA" sz="1800" dirty="0">
                <a:latin typeface="Arial "/>
              </a:rPr>
            </a:br>
            <a:r>
              <a:rPr lang="en-CA" sz="2900" dirty="0">
                <a:latin typeface="Arial "/>
              </a:rPr>
              <a:t>(15 min)</a:t>
            </a:r>
            <a:br>
              <a:rPr lang="en-CA" sz="2900" dirty="0">
                <a:latin typeface="Arial "/>
              </a:rPr>
            </a:br>
            <a:endParaRPr lang="en-US" sz="2900" dirty="0">
              <a:latin typeface="Arial "/>
            </a:endParaRPr>
          </a:p>
        </p:txBody>
      </p:sp>
      <p:sp>
        <p:nvSpPr>
          <p:cNvPr id="7" name="Text Placeholder 6">
            <a:extLst>
              <a:ext uri="{FF2B5EF4-FFF2-40B4-BE49-F238E27FC236}">
                <a16:creationId xmlns:a16="http://schemas.microsoft.com/office/drawing/2014/main" id="{7F47D593-03F9-217D-BC7B-06FE86BBC4B8}"/>
              </a:ext>
            </a:extLst>
          </p:cNvPr>
          <p:cNvSpPr>
            <a:spLocks noGrp="1"/>
          </p:cNvSpPr>
          <p:nvPr>
            <p:ph type="body" sz="quarter" idx="14"/>
          </p:nvPr>
        </p:nvSpPr>
        <p:spPr>
          <a:xfrm>
            <a:off x="3474721" y="1122359"/>
            <a:ext cx="7180445" cy="4017531"/>
          </a:xfrm>
          <a:solidFill>
            <a:srgbClr val="4D7F71">
              <a:alpha val="20000"/>
            </a:srgbClr>
          </a:solidFill>
        </p:spPr>
        <p:txBody>
          <a:bodyPr>
            <a:noAutofit/>
          </a:bodyPr>
          <a:lstStyle/>
          <a:p>
            <a:r>
              <a:rPr lang="en-US" dirty="0">
                <a:latin typeface="Arial "/>
              </a:rPr>
              <a:t>Discuss:</a:t>
            </a:r>
          </a:p>
          <a:p>
            <a:pPr marL="360000" indent="-288000">
              <a:lnSpc>
                <a:spcPct val="100000"/>
              </a:lnSpc>
            </a:pPr>
            <a:r>
              <a:rPr lang="en-US" sz="2200" spc="0" dirty="0">
                <a:latin typeface="Arial "/>
              </a:rPr>
              <a:t>✓ Are there hidden costs and </a:t>
            </a:r>
            <a:r>
              <a:rPr lang="en-US" sz="2200" spc="0" dirty="0" err="1">
                <a:latin typeface="Arial "/>
              </a:rPr>
              <a:t>labour</a:t>
            </a:r>
            <a:r>
              <a:rPr lang="en-US" sz="2200" spc="0" dirty="0">
                <a:latin typeface="Arial "/>
              </a:rPr>
              <a:t> involved in your invitation to participate in the governance of your museum? </a:t>
            </a:r>
          </a:p>
          <a:p>
            <a:pPr marL="360000" indent="-288000">
              <a:lnSpc>
                <a:spcPct val="100000"/>
              </a:lnSpc>
            </a:pPr>
            <a:r>
              <a:rPr lang="en-US" sz="2200" spc="0" dirty="0">
                <a:latin typeface="Arial "/>
              </a:rPr>
              <a:t>✓ How will the community be consulted on how they would like to be compensated for their participation, including fees/rates for additional engagements with the community, timing for payment, and method of payment?</a:t>
            </a:r>
          </a:p>
        </p:txBody>
      </p:sp>
    </p:spTree>
    <p:extLst>
      <p:ext uri="{BB962C8B-B14F-4D97-AF65-F5344CB8AC3E}">
        <p14:creationId xmlns:p14="http://schemas.microsoft.com/office/powerpoint/2010/main" val="4279092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28EE458-A86F-9FE1-9B5B-6E594379173D}"/>
              </a:ext>
            </a:extLst>
          </p:cNvPr>
          <p:cNvSpPr>
            <a:spLocks noGrp="1"/>
          </p:cNvSpPr>
          <p:nvPr>
            <p:ph type="body" sz="quarter" idx="13"/>
          </p:nvPr>
        </p:nvSpPr>
        <p:spPr/>
        <p:txBody>
          <a:bodyPr/>
          <a:lstStyle/>
          <a:p>
            <a:r>
              <a:rPr lang="en-US" dirty="0"/>
              <a:t>Reassessing Your Governance</a:t>
            </a:r>
            <a:endParaRPr lang="en-CA" dirty="0"/>
          </a:p>
        </p:txBody>
      </p:sp>
      <p:sp>
        <p:nvSpPr>
          <p:cNvPr id="5" name="Title 4">
            <a:extLst>
              <a:ext uri="{FF2B5EF4-FFF2-40B4-BE49-F238E27FC236}">
                <a16:creationId xmlns:a16="http://schemas.microsoft.com/office/drawing/2014/main" id="{9E9650C6-FD6E-869C-84CD-24142B5BF7E1}"/>
              </a:ext>
            </a:extLst>
          </p:cNvPr>
          <p:cNvSpPr>
            <a:spLocks noGrp="1"/>
          </p:cNvSpPr>
          <p:nvPr>
            <p:ph type="title"/>
          </p:nvPr>
        </p:nvSpPr>
        <p:spPr>
          <a:xfrm>
            <a:off x="539722" y="1122358"/>
            <a:ext cx="2530737" cy="2506365"/>
          </a:xfrm>
        </p:spPr>
        <p:txBody>
          <a:bodyPr anchor="t">
            <a:noAutofit/>
          </a:bodyPr>
          <a:lstStyle/>
          <a:p>
            <a:r>
              <a:rPr lang="en-US" sz="4400" dirty="0">
                <a:latin typeface="Arial" panose="020B0604020202020204" pitchFamily="34" charset="0"/>
                <a:cs typeface="Arial" panose="020B0604020202020204" pitchFamily="34" charset="0"/>
              </a:rPr>
              <a:t>Explore </a:t>
            </a:r>
            <a:br>
              <a:rPr lang="en-US" sz="44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r>
              <a:rPr lang="en-CA" sz="2900" dirty="0">
                <a:latin typeface="Arial" panose="020B0604020202020204" pitchFamily="34" charset="0"/>
                <a:cs typeface="Arial" panose="020B0604020202020204" pitchFamily="34" charset="0"/>
              </a:rPr>
              <a:t>Honouring Protocols </a:t>
            </a:r>
            <a:br>
              <a:rPr lang="en-CA" sz="2900" dirty="0">
                <a:latin typeface="Arial" panose="020B0604020202020204" pitchFamily="34" charset="0"/>
                <a:cs typeface="Arial" panose="020B0604020202020204" pitchFamily="34" charset="0"/>
              </a:rPr>
            </a:br>
            <a:br>
              <a:rPr lang="en-CA" sz="1800" dirty="0">
                <a:latin typeface="Arial" panose="020B0604020202020204" pitchFamily="34" charset="0"/>
                <a:cs typeface="Arial" panose="020B0604020202020204" pitchFamily="34" charset="0"/>
              </a:rPr>
            </a:br>
            <a:r>
              <a:rPr lang="en-CA" sz="2900" dirty="0">
                <a:latin typeface="Arial" panose="020B0604020202020204" pitchFamily="34" charset="0"/>
                <a:cs typeface="Arial" panose="020B0604020202020204" pitchFamily="34" charset="0"/>
              </a:rPr>
              <a:t>(15 min)</a:t>
            </a:r>
            <a:endParaRPr lang="en-US" sz="2900" dirty="0">
              <a:latin typeface="Arial" panose="020B0604020202020204" pitchFamily="34" charset="0"/>
              <a:cs typeface="Arial" panose="020B0604020202020204" pitchFamily="34" charset="0"/>
            </a:endParaRPr>
          </a:p>
        </p:txBody>
      </p:sp>
      <p:sp>
        <p:nvSpPr>
          <p:cNvPr id="7" name="Text Placeholder 6">
            <a:extLst>
              <a:ext uri="{FF2B5EF4-FFF2-40B4-BE49-F238E27FC236}">
                <a16:creationId xmlns:a16="http://schemas.microsoft.com/office/drawing/2014/main" id="{7F47D593-03F9-217D-BC7B-06FE86BBC4B8}"/>
              </a:ext>
            </a:extLst>
          </p:cNvPr>
          <p:cNvSpPr>
            <a:spLocks noGrp="1"/>
          </p:cNvSpPr>
          <p:nvPr>
            <p:ph type="body" sz="quarter" idx="14"/>
          </p:nvPr>
        </p:nvSpPr>
        <p:spPr>
          <a:xfrm>
            <a:off x="3368842" y="1122357"/>
            <a:ext cx="6766560" cy="3430391"/>
          </a:xfrm>
          <a:solidFill>
            <a:srgbClr val="4D7F71">
              <a:alpha val="20000"/>
            </a:srgbClr>
          </a:solidFill>
        </p:spPr>
        <p:txBody>
          <a:bodyPr>
            <a:noAutofit/>
          </a:bodyPr>
          <a:lstStyle/>
          <a:p>
            <a:r>
              <a:rPr lang="en-US" dirty="0"/>
              <a:t>Discuss: </a:t>
            </a:r>
          </a:p>
          <a:p>
            <a:pPr marL="360000" indent="-288000">
              <a:lnSpc>
                <a:spcPct val="100000"/>
              </a:lnSpc>
            </a:pPr>
            <a:r>
              <a:rPr lang="en-US" sz="2200" dirty="0"/>
              <a:t>✓ Do you know the specific community protocols and practices related to governance and advisory? </a:t>
            </a:r>
          </a:p>
          <a:p>
            <a:pPr marL="360000" indent="-288000">
              <a:lnSpc>
                <a:spcPct val="100000"/>
              </a:lnSpc>
            </a:pPr>
            <a:r>
              <a:rPr lang="en-US" sz="2200" dirty="0"/>
              <a:t>✓ Are you aware of the governance structure of the Indigenous community (traditional and contemporary)?</a:t>
            </a:r>
          </a:p>
        </p:txBody>
      </p:sp>
    </p:spTree>
    <p:extLst>
      <p:ext uri="{BB962C8B-B14F-4D97-AF65-F5344CB8AC3E}">
        <p14:creationId xmlns:p14="http://schemas.microsoft.com/office/powerpoint/2010/main" val="1585755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28EE458-A86F-9FE1-9B5B-6E594379173D}"/>
              </a:ext>
            </a:extLst>
          </p:cNvPr>
          <p:cNvSpPr>
            <a:spLocks noGrp="1"/>
          </p:cNvSpPr>
          <p:nvPr>
            <p:ph type="body" sz="quarter" idx="13"/>
          </p:nvPr>
        </p:nvSpPr>
        <p:spPr/>
        <p:txBody>
          <a:bodyPr/>
          <a:lstStyle/>
          <a:p>
            <a:r>
              <a:rPr lang="en-US" dirty="0"/>
              <a:t>Reassessing Your Governance</a:t>
            </a:r>
            <a:endParaRPr lang="en-CA" dirty="0"/>
          </a:p>
        </p:txBody>
      </p:sp>
      <p:sp>
        <p:nvSpPr>
          <p:cNvPr id="5" name="Title 4">
            <a:extLst>
              <a:ext uri="{FF2B5EF4-FFF2-40B4-BE49-F238E27FC236}">
                <a16:creationId xmlns:a16="http://schemas.microsoft.com/office/drawing/2014/main" id="{9E9650C6-FD6E-869C-84CD-24142B5BF7E1}"/>
              </a:ext>
            </a:extLst>
          </p:cNvPr>
          <p:cNvSpPr>
            <a:spLocks noGrp="1"/>
          </p:cNvSpPr>
          <p:nvPr>
            <p:ph type="title"/>
          </p:nvPr>
        </p:nvSpPr>
        <p:spPr>
          <a:xfrm>
            <a:off x="539722" y="1122358"/>
            <a:ext cx="2944623" cy="2583367"/>
          </a:xfrm>
        </p:spPr>
        <p:txBody>
          <a:bodyPr anchor="t">
            <a:noAutofit/>
          </a:bodyPr>
          <a:lstStyle/>
          <a:p>
            <a:r>
              <a:rPr lang="en-US" sz="4400" dirty="0">
                <a:latin typeface="Arial" panose="020B0604020202020204" pitchFamily="34" charset="0"/>
                <a:cs typeface="Arial" panose="020B0604020202020204" pitchFamily="34" charset="0"/>
              </a:rPr>
              <a:t>Explore </a:t>
            </a:r>
            <a:br>
              <a:rPr lang="en-US" sz="44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r>
              <a:rPr lang="en-CA" sz="2900" dirty="0">
                <a:latin typeface="Arial" panose="020B0604020202020204" pitchFamily="34" charset="0"/>
                <a:cs typeface="Arial" panose="020B0604020202020204" pitchFamily="34" charset="0"/>
              </a:rPr>
              <a:t>Institution Self-reflection</a:t>
            </a:r>
            <a:br>
              <a:rPr lang="en-CA" sz="2900" dirty="0">
                <a:latin typeface="Arial" panose="020B0604020202020204" pitchFamily="34" charset="0"/>
                <a:cs typeface="Arial" panose="020B0604020202020204" pitchFamily="34" charset="0"/>
              </a:rPr>
            </a:br>
            <a:br>
              <a:rPr lang="en-CA" sz="1800" dirty="0">
                <a:latin typeface="Arial" panose="020B0604020202020204" pitchFamily="34" charset="0"/>
                <a:cs typeface="Arial" panose="020B0604020202020204" pitchFamily="34" charset="0"/>
              </a:rPr>
            </a:br>
            <a:r>
              <a:rPr lang="en-CA" sz="2900" dirty="0">
                <a:latin typeface="Arial" panose="020B0604020202020204" pitchFamily="34" charset="0"/>
                <a:cs typeface="Arial" panose="020B0604020202020204" pitchFamily="34" charset="0"/>
              </a:rPr>
              <a:t>(30 min) </a:t>
            </a:r>
            <a:endParaRPr lang="en-US" sz="2900" dirty="0">
              <a:latin typeface="Arial" panose="020B0604020202020204" pitchFamily="34" charset="0"/>
              <a:cs typeface="Arial" panose="020B0604020202020204" pitchFamily="34" charset="0"/>
            </a:endParaRPr>
          </a:p>
        </p:txBody>
      </p:sp>
      <p:sp>
        <p:nvSpPr>
          <p:cNvPr id="7" name="Text Placeholder 6">
            <a:extLst>
              <a:ext uri="{FF2B5EF4-FFF2-40B4-BE49-F238E27FC236}">
                <a16:creationId xmlns:a16="http://schemas.microsoft.com/office/drawing/2014/main" id="{7F47D593-03F9-217D-BC7B-06FE86BBC4B8}"/>
              </a:ext>
            </a:extLst>
          </p:cNvPr>
          <p:cNvSpPr>
            <a:spLocks noGrp="1"/>
          </p:cNvSpPr>
          <p:nvPr>
            <p:ph type="body" sz="quarter" idx="14"/>
          </p:nvPr>
        </p:nvSpPr>
        <p:spPr>
          <a:xfrm>
            <a:off x="3349591" y="1122358"/>
            <a:ext cx="8094847" cy="4822256"/>
          </a:xfrm>
          <a:solidFill>
            <a:srgbClr val="4D7F71">
              <a:alpha val="20000"/>
            </a:srgbClr>
          </a:solidFill>
        </p:spPr>
        <p:txBody>
          <a:bodyPr lIns="216000" tIns="216000">
            <a:noAutofit/>
          </a:bodyPr>
          <a:lstStyle/>
          <a:p>
            <a:r>
              <a:rPr lang="en-US" sz="2200" dirty="0">
                <a:latin typeface="Arial "/>
              </a:rPr>
              <a:t>Discuss: </a:t>
            </a:r>
          </a:p>
          <a:p>
            <a:pPr marL="360000" indent="-288000">
              <a:lnSpc>
                <a:spcPct val="100000"/>
              </a:lnSpc>
            </a:pPr>
            <a:r>
              <a:rPr lang="en-US" sz="2000" dirty="0">
                <a:latin typeface="Arial "/>
              </a:rPr>
              <a:t>✓ What steps need to be taken to ensure anti-oppressive training, policies and resources are at all levels of the museum? </a:t>
            </a:r>
          </a:p>
          <a:p>
            <a:pPr marL="360000" indent="-288000">
              <a:lnSpc>
                <a:spcPct val="100000"/>
              </a:lnSpc>
            </a:pPr>
            <a:r>
              <a:rPr lang="en-US" sz="2000" dirty="0">
                <a:latin typeface="Arial "/>
              </a:rPr>
              <a:t>✓ What requirements need to be revised to address and overcome systemic limitations? </a:t>
            </a:r>
          </a:p>
          <a:p>
            <a:pPr marL="360000" indent="-288000">
              <a:lnSpc>
                <a:spcPct val="100000"/>
              </a:lnSpc>
            </a:pPr>
            <a:r>
              <a:rPr lang="en-US" sz="2000" dirty="0">
                <a:latin typeface="Arial "/>
              </a:rPr>
              <a:t>✓ Has your institution adopted or in the process of adopting the Truth and Reconciliation’s Calls to Action and UNDRIP? </a:t>
            </a:r>
          </a:p>
          <a:p>
            <a:pPr marL="360000" indent="-288000">
              <a:lnSpc>
                <a:spcPct val="100000"/>
              </a:lnSpc>
            </a:pPr>
            <a:r>
              <a:rPr lang="en-US" sz="2000" dirty="0">
                <a:latin typeface="Arial "/>
              </a:rPr>
              <a:t>✓ Has your institution adopted or in the process of adopting any de-colonial or anticolonial policies, protocols or practices? </a:t>
            </a:r>
          </a:p>
          <a:p>
            <a:pPr marL="360000" indent="-288000">
              <a:lnSpc>
                <a:spcPct val="100000"/>
              </a:lnSpc>
            </a:pPr>
            <a:r>
              <a:rPr lang="en-US" sz="2000" dirty="0">
                <a:latin typeface="Arial "/>
              </a:rPr>
              <a:t>✓ What additional learning needs to happen to identify or break down colonial barriers</a:t>
            </a:r>
          </a:p>
        </p:txBody>
      </p:sp>
    </p:spTree>
    <p:extLst>
      <p:ext uri="{BB962C8B-B14F-4D97-AF65-F5344CB8AC3E}">
        <p14:creationId xmlns:p14="http://schemas.microsoft.com/office/powerpoint/2010/main" val="957381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28EE458-A86F-9FE1-9B5B-6E594379173D}"/>
              </a:ext>
            </a:extLst>
          </p:cNvPr>
          <p:cNvSpPr>
            <a:spLocks noGrp="1"/>
          </p:cNvSpPr>
          <p:nvPr>
            <p:ph type="body" sz="quarter" idx="13"/>
          </p:nvPr>
        </p:nvSpPr>
        <p:spPr/>
        <p:txBody>
          <a:bodyPr>
            <a:normAutofit/>
          </a:bodyPr>
          <a:lstStyle/>
          <a:p>
            <a:r>
              <a:rPr lang="en-US" sz="1400" dirty="0"/>
              <a:t>Reassessing Your Governance</a:t>
            </a:r>
            <a:endParaRPr lang="en-CA" sz="1400" dirty="0"/>
          </a:p>
        </p:txBody>
      </p:sp>
      <p:sp>
        <p:nvSpPr>
          <p:cNvPr id="5" name="Title 4">
            <a:extLst>
              <a:ext uri="{FF2B5EF4-FFF2-40B4-BE49-F238E27FC236}">
                <a16:creationId xmlns:a16="http://schemas.microsoft.com/office/drawing/2014/main" id="{9E9650C6-FD6E-869C-84CD-24142B5BF7E1}"/>
              </a:ext>
            </a:extLst>
          </p:cNvPr>
          <p:cNvSpPr>
            <a:spLocks noGrp="1"/>
          </p:cNvSpPr>
          <p:nvPr>
            <p:ph type="title"/>
          </p:nvPr>
        </p:nvSpPr>
        <p:spPr>
          <a:xfrm>
            <a:off x="539723" y="1122359"/>
            <a:ext cx="2774977" cy="3767274"/>
          </a:xfrm>
        </p:spPr>
        <p:txBody>
          <a:bodyPr anchor="t">
            <a:noAutofit/>
          </a:bodyPr>
          <a:lstStyle/>
          <a:p>
            <a:r>
              <a:rPr lang="en-US" sz="4400" dirty="0">
                <a:latin typeface="Arial "/>
              </a:rPr>
              <a:t>Explore </a:t>
            </a:r>
            <a:br>
              <a:rPr lang="en-US" sz="4400" dirty="0">
                <a:latin typeface="Arial "/>
              </a:rPr>
            </a:br>
            <a:br>
              <a:rPr lang="en-US" sz="1800" dirty="0">
                <a:latin typeface="Arial "/>
              </a:rPr>
            </a:br>
            <a:r>
              <a:rPr lang="en-CA" sz="2900" dirty="0">
                <a:latin typeface="Arial "/>
              </a:rPr>
              <a:t>Consolidating an Approach </a:t>
            </a:r>
            <a:br>
              <a:rPr lang="en-CA" sz="2900" dirty="0">
                <a:latin typeface="Arial "/>
              </a:rPr>
            </a:br>
            <a:br>
              <a:rPr lang="en-CA" sz="1800" dirty="0">
                <a:latin typeface="Arial "/>
              </a:rPr>
            </a:br>
            <a:r>
              <a:rPr lang="en-CA" sz="2900" dirty="0">
                <a:latin typeface="Arial "/>
              </a:rPr>
              <a:t>(30 min)</a:t>
            </a:r>
            <a:endParaRPr lang="en-US" sz="2900" dirty="0">
              <a:latin typeface="Arial "/>
            </a:endParaRPr>
          </a:p>
        </p:txBody>
      </p:sp>
      <p:sp>
        <p:nvSpPr>
          <p:cNvPr id="7" name="Text Placeholder 6">
            <a:extLst>
              <a:ext uri="{FF2B5EF4-FFF2-40B4-BE49-F238E27FC236}">
                <a16:creationId xmlns:a16="http://schemas.microsoft.com/office/drawing/2014/main" id="{7F47D593-03F9-217D-BC7B-06FE86BBC4B8}"/>
              </a:ext>
            </a:extLst>
          </p:cNvPr>
          <p:cNvSpPr>
            <a:spLocks noGrp="1"/>
          </p:cNvSpPr>
          <p:nvPr>
            <p:ph type="body" sz="quarter" idx="14"/>
          </p:nvPr>
        </p:nvSpPr>
        <p:spPr>
          <a:xfrm>
            <a:off x="3457575" y="1122359"/>
            <a:ext cx="7216843" cy="4192591"/>
          </a:xfrm>
          <a:solidFill>
            <a:srgbClr val="4D7F71">
              <a:alpha val="20000"/>
            </a:srgbClr>
          </a:solidFill>
        </p:spPr>
        <p:txBody>
          <a:bodyPr>
            <a:noAutofit/>
          </a:bodyPr>
          <a:lstStyle/>
          <a:p>
            <a:r>
              <a:rPr lang="en-US" dirty="0">
                <a:latin typeface="Arial "/>
              </a:rPr>
              <a:t>Return to your initial list of overall goals for reconciliation, decolonizing, and supporting Indigenous-led self-determination.</a:t>
            </a:r>
          </a:p>
          <a:p>
            <a:r>
              <a:rPr lang="en-US" dirty="0">
                <a:latin typeface="Arial "/>
              </a:rPr>
              <a:t>Discuss how these goals have changed based on this session. </a:t>
            </a:r>
          </a:p>
          <a:p>
            <a:r>
              <a:rPr lang="en-US" dirty="0">
                <a:latin typeface="Arial "/>
              </a:rPr>
              <a:t>List some strategies your institution will develop for accommodating community-driven timelines or interruptions to your projects should they emerge. </a:t>
            </a:r>
          </a:p>
        </p:txBody>
      </p:sp>
    </p:spTree>
    <p:extLst>
      <p:ext uri="{BB962C8B-B14F-4D97-AF65-F5344CB8AC3E}">
        <p14:creationId xmlns:p14="http://schemas.microsoft.com/office/powerpoint/2010/main" val="3176876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28EE458-A86F-9FE1-9B5B-6E594379173D}"/>
              </a:ext>
            </a:extLst>
          </p:cNvPr>
          <p:cNvSpPr>
            <a:spLocks noGrp="1"/>
          </p:cNvSpPr>
          <p:nvPr>
            <p:ph type="body" sz="quarter" idx="13"/>
          </p:nvPr>
        </p:nvSpPr>
        <p:spPr/>
        <p:txBody>
          <a:bodyPr>
            <a:normAutofit/>
          </a:bodyPr>
          <a:lstStyle/>
          <a:p>
            <a:r>
              <a:rPr lang="en-US" sz="1400" dirty="0"/>
              <a:t>Reassessing Your Governance</a:t>
            </a:r>
            <a:endParaRPr lang="en-CA" sz="1400" dirty="0"/>
          </a:p>
        </p:txBody>
      </p:sp>
      <p:sp>
        <p:nvSpPr>
          <p:cNvPr id="5" name="Title 4">
            <a:extLst>
              <a:ext uri="{FF2B5EF4-FFF2-40B4-BE49-F238E27FC236}">
                <a16:creationId xmlns:a16="http://schemas.microsoft.com/office/drawing/2014/main" id="{9E9650C6-FD6E-869C-84CD-24142B5BF7E1}"/>
              </a:ext>
            </a:extLst>
          </p:cNvPr>
          <p:cNvSpPr>
            <a:spLocks noGrp="1"/>
          </p:cNvSpPr>
          <p:nvPr>
            <p:ph type="title"/>
          </p:nvPr>
        </p:nvSpPr>
        <p:spPr>
          <a:xfrm>
            <a:off x="539723" y="1122359"/>
            <a:ext cx="2992750" cy="1122359"/>
          </a:xfrm>
        </p:spPr>
        <p:txBody>
          <a:bodyPr anchor="t">
            <a:noAutofit/>
          </a:bodyPr>
          <a:lstStyle/>
          <a:p>
            <a:r>
              <a:rPr lang="en-US" sz="4400" dirty="0">
                <a:latin typeface="Arial "/>
              </a:rPr>
              <a:t>Assemble </a:t>
            </a:r>
            <a:br>
              <a:rPr lang="en-US" sz="4400" dirty="0">
                <a:latin typeface="Arial "/>
              </a:rPr>
            </a:br>
            <a:br>
              <a:rPr lang="en-US" sz="6000" dirty="0">
                <a:latin typeface="Arial "/>
              </a:rPr>
            </a:br>
            <a:endParaRPr lang="en-US" dirty="0">
              <a:latin typeface="Arial "/>
            </a:endParaRPr>
          </a:p>
        </p:txBody>
      </p:sp>
      <p:sp>
        <p:nvSpPr>
          <p:cNvPr id="7" name="Text Placeholder 6">
            <a:extLst>
              <a:ext uri="{FF2B5EF4-FFF2-40B4-BE49-F238E27FC236}">
                <a16:creationId xmlns:a16="http://schemas.microsoft.com/office/drawing/2014/main" id="{7F47D593-03F9-217D-BC7B-06FE86BBC4B8}"/>
              </a:ext>
            </a:extLst>
          </p:cNvPr>
          <p:cNvSpPr>
            <a:spLocks noGrp="1"/>
          </p:cNvSpPr>
          <p:nvPr>
            <p:ph type="body" sz="quarter" idx="14"/>
          </p:nvPr>
        </p:nvSpPr>
        <p:spPr>
          <a:xfrm>
            <a:off x="3850106" y="1122359"/>
            <a:ext cx="6381550" cy="3623062"/>
          </a:xfrm>
          <a:solidFill>
            <a:srgbClr val="4D7F71">
              <a:alpha val="20000"/>
            </a:srgbClr>
          </a:solidFill>
        </p:spPr>
        <p:txBody>
          <a:bodyPr>
            <a:noAutofit/>
          </a:bodyPr>
          <a:lstStyle/>
          <a:p>
            <a:pPr>
              <a:lnSpc>
                <a:spcPct val="100000"/>
              </a:lnSpc>
            </a:pPr>
            <a:r>
              <a:rPr lang="en-US" sz="2800" dirty="0">
                <a:latin typeface="Arial "/>
              </a:rPr>
              <a:t>Consider and analyze options for approaches for making space for Indigenous governance.</a:t>
            </a:r>
          </a:p>
          <a:p>
            <a:pPr>
              <a:lnSpc>
                <a:spcPct val="100000"/>
              </a:lnSpc>
            </a:pPr>
            <a:r>
              <a:rPr lang="en-US" sz="2800" dirty="0">
                <a:latin typeface="Arial "/>
              </a:rPr>
              <a:t>Discuss how these may be assembled into strategic planning processes. </a:t>
            </a:r>
          </a:p>
        </p:txBody>
      </p:sp>
    </p:spTree>
    <p:extLst>
      <p:ext uri="{BB962C8B-B14F-4D97-AF65-F5344CB8AC3E}">
        <p14:creationId xmlns:p14="http://schemas.microsoft.com/office/powerpoint/2010/main" val="4028550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DCA1ED3-2DBD-8BDA-3355-5ABAF7A8EB83}"/>
              </a:ext>
            </a:extLst>
          </p:cNvPr>
          <p:cNvSpPr>
            <a:spLocks noGrp="1"/>
          </p:cNvSpPr>
          <p:nvPr>
            <p:ph type="body" sz="quarter" idx="13"/>
          </p:nvPr>
        </p:nvSpPr>
        <p:spPr/>
        <p:txBody>
          <a:bodyPr>
            <a:normAutofit/>
          </a:bodyPr>
          <a:lstStyle/>
          <a:p>
            <a:r>
              <a:rPr lang="en-US" sz="1400" dirty="0">
                <a:latin typeface="Arial" panose="020B0604020202020204" pitchFamily="34" charset="0"/>
                <a:cs typeface="Arial" panose="020B0604020202020204" pitchFamily="34" charset="0"/>
              </a:rPr>
              <a:t>Reassessing Your Governance</a:t>
            </a:r>
          </a:p>
        </p:txBody>
      </p:sp>
      <p:sp>
        <p:nvSpPr>
          <p:cNvPr id="4" name="Title 3">
            <a:extLst>
              <a:ext uri="{FF2B5EF4-FFF2-40B4-BE49-F238E27FC236}">
                <a16:creationId xmlns:a16="http://schemas.microsoft.com/office/drawing/2014/main" id="{4662702F-D33C-45B4-AB5D-CF8F6B0CD2C7}"/>
              </a:ext>
            </a:extLst>
          </p:cNvPr>
          <p:cNvSpPr>
            <a:spLocks noGrp="1"/>
          </p:cNvSpPr>
          <p:nvPr>
            <p:ph type="title"/>
          </p:nvPr>
        </p:nvSpPr>
        <p:spPr>
          <a:xfrm>
            <a:off x="831850" y="2714624"/>
            <a:ext cx="10515600" cy="1025525"/>
          </a:xfrm>
        </p:spPr>
        <p:txBody>
          <a:bodyPr anchor="t">
            <a:noAutofit/>
          </a:bodyPr>
          <a:lstStyle/>
          <a:p>
            <a:pPr algn="ctr"/>
            <a:r>
              <a:rPr lang="en-US" dirty="0">
                <a:latin typeface="Arial" panose="020B0604020202020204" pitchFamily="34" charset="0"/>
                <a:cs typeface="Arial" panose="020B0604020202020204" pitchFamily="34" charset="0"/>
              </a:rPr>
              <a:t>Reassessing Your Governance</a:t>
            </a:r>
          </a:p>
        </p:txBody>
      </p:sp>
      <p:sp>
        <p:nvSpPr>
          <p:cNvPr id="5" name="Text Placeholder 4">
            <a:extLst>
              <a:ext uri="{FF2B5EF4-FFF2-40B4-BE49-F238E27FC236}">
                <a16:creationId xmlns:a16="http://schemas.microsoft.com/office/drawing/2014/main" id="{4528159D-D91E-28F2-381A-4E5A41CA1F0C}"/>
              </a:ext>
            </a:extLst>
          </p:cNvPr>
          <p:cNvSpPr>
            <a:spLocks noGrp="1"/>
          </p:cNvSpPr>
          <p:nvPr>
            <p:ph type="body" idx="1"/>
          </p:nvPr>
        </p:nvSpPr>
        <p:spPr/>
        <p:txBody>
          <a:bodyPr>
            <a:noAutofit/>
          </a:bodyPr>
          <a:lstStyle/>
          <a:p>
            <a:pPr algn="ctr"/>
            <a:r>
              <a:rPr lang="en-US" sz="2400" dirty="0">
                <a:latin typeface="Arial" panose="020B0604020202020204" pitchFamily="34" charset="0"/>
                <a:cs typeface="Arial" panose="020B0604020202020204" pitchFamily="34" charset="0"/>
              </a:rPr>
              <a:t>This self-serve facilitated discussion is a guide for museum governance bodies to develop a strategy to actively and meaningfully support Indigenous-led governance in museums.</a:t>
            </a:r>
          </a:p>
        </p:txBody>
      </p:sp>
    </p:spTree>
    <p:extLst>
      <p:ext uri="{BB962C8B-B14F-4D97-AF65-F5344CB8AC3E}">
        <p14:creationId xmlns:p14="http://schemas.microsoft.com/office/powerpoint/2010/main" val="2597819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2541E6-5960-2048-99AC-C0A02709D08F}"/>
              </a:ext>
            </a:extLst>
          </p:cNvPr>
          <p:cNvSpPr>
            <a:spLocks noGrp="1"/>
          </p:cNvSpPr>
          <p:nvPr>
            <p:ph type="body" sz="quarter" idx="13"/>
          </p:nvPr>
        </p:nvSpPr>
        <p:spPr/>
        <p:txBody>
          <a:bodyPr>
            <a:normAutofit/>
          </a:bodyPr>
          <a:lstStyle/>
          <a:p>
            <a:r>
              <a:rPr lang="en-US" sz="1400" dirty="0">
                <a:latin typeface="Arial" panose="020B0604020202020204" pitchFamily="34" charset="0"/>
                <a:cs typeface="Arial" panose="020B0604020202020204" pitchFamily="34" charset="0"/>
              </a:rPr>
              <a:t>Reassessing Your Governance</a:t>
            </a:r>
            <a:endParaRPr lang="en-CA" sz="14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69574B27-4D56-CF5F-7994-6147D47149E8}"/>
              </a:ext>
            </a:extLst>
          </p:cNvPr>
          <p:cNvSpPr>
            <a:spLocks noGrp="1"/>
          </p:cNvSpPr>
          <p:nvPr>
            <p:ph type="title"/>
          </p:nvPr>
        </p:nvSpPr>
        <p:spPr>
          <a:xfrm>
            <a:off x="539722" y="2524125"/>
            <a:ext cx="10807728" cy="738839"/>
          </a:xfrm>
        </p:spPr>
        <p:txBody>
          <a:bodyPr anchor="t">
            <a:noAutofit/>
          </a:bodyPr>
          <a:lstStyle/>
          <a:p>
            <a:r>
              <a:rPr lang="en-CA" dirty="0">
                <a:latin typeface="Arial" panose="020B0604020202020204" pitchFamily="34" charset="0"/>
                <a:cs typeface="Arial" panose="020B0604020202020204" pitchFamily="34" charset="0"/>
              </a:rPr>
              <a:t>Next Steps </a:t>
            </a:r>
          </a:p>
        </p:txBody>
      </p:sp>
      <p:sp>
        <p:nvSpPr>
          <p:cNvPr id="4" name="Text Placeholder 3">
            <a:extLst>
              <a:ext uri="{FF2B5EF4-FFF2-40B4-BE49-F238E27FC236}">
                <a16:creationId xmlns:a16="http://schemas.microsoft.com/office/drawing/2014/main" id="{9639333A-EC93-D8BC-8702-13097CFB719B}"/>
              </a:ext>
            </a:extLst>
          </p:cNvPr>
          <p:cNvSpPr>
            <a:spLocks noGrp="1"/>
          </p:cNvSpPr>
          <p:nvPr>
            <p:ph type="body" idx="1"/>
          </p:nvPr>
        </p:nvSpPr>
        <p:spPr>
          <a:xfrm>
            <a:off x="1068404" y="3429000"/>
            <a:ext cx="9480884" cy="1838325"/>
          </a:xfrm>
        </p:spPr>
        <p:txBody>
          <a:bodyPr>
            <a:noAutofit/>
          </a:bodyPr>
          <a:lstStyle/>
          <a:p>
            <a:pPr marL="280800" indent="-280800">
              <a:lnSpc>
                <a:spcPct val="100000"/>
              </a:lnSpc>
              <a:buClr>
                <a:srgbClr val="4D7F71"/>
              </a:buClr>
              <a:buFont typeface="Arial" panose="020B0604020202020204" pitchFamily="34" charset="0"/>
              <a:buChar char="•"/>
            </a:pPr>
            <a:r>
              <a:rPr lang="en-US" dirty="0">
                <a:latin typeface="Arial "/>
              </a:rPr>
              <a:t>Use the findings from today’s session to assist in your next steps for strategic planning and governance development.</a:t>
            </a:r>
          </a:p>
        </p:txBody>
      </p:sp>
    </p:spTree>
    <p:extLst>
      <p:ext uri="{BB962C8B-B14F-4D97-AF65-F5344CB8AC3E}">
        <p14:creationId xmlns:p14="http://schemas.microsoft.com/office/powerpoint/2010/main" val="2545357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71A30F-8552-87C6-1FE8-54FD742C7DD1}"/>
              </a:ext>
            </a:extLst>
          </p:cNvPr>
          <p:cNvSpPr>
            <a:spLocks noGrp="1"/>
          </p:cNvSpPr>
          <p:nvPr>
            <p:ph type="body" sz="quarter" idx="13"/>
          </p:nvPr>
        </p:nvSpPr>
        <p:spPr/>
        <p:txBody>
          <a:bodyPr>
            <a:normAutofit/>
          </a:bodyPr>
          <a:lstStyle/>
          <a:p>
            <a:r>
              <a:rPr lang="en-US" sz="1400" dirty="0">
                <a:latin typeface="Arial" panose="020B0604020202020204" pitchFamily="34" charset="0"/>
                <a:cs typeface="Arial" panose="020B0604020202020204" pitchFamily="34" charset="0"/>
              </a:rPr>
              <a:t>Reassessing Your Governance</a:t>
            </a:r>
            <a:endParaRPr lang="en-CA" sz="14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CF5D232C-B5C0-04E7-C0DF-129A5C3AEBC4}"/>
              </a:ext>
            </a:extLst>
          </p:cNvPr>
          <p:cNvSpPr>
            <a:spLocks noGrp="1"/>
          </p:cNvSpPr>
          <p:nvPr>
            <p:ph type="title"/>
          </p:nvPr>
        </p:nvSpPr>
        <p:spPr>
          <a:xfrm>
            <a:off x="578222" y="1193532"/>
            <a:ext cx="10814078" cy="795539"/>
          </a:xfrm>
        </p:spPr>
        <p:txBody>
          <a:bodyPr anchor="t">
            <a:noAutofit/>
          </a:bodyPr>
          <a:lstStyle/>
          <a:p>
            <a:r>
              <a:rPr lang="en-CA" dirty="0">
                <a:latin typeface="Arial" panose="020B0604020202020204" pitchFamily="34" charset="0"/>
                <a:cs typeface="Arial" panose="020B0604020202020204" pitchFamily="34" charset="0"/>
              </a:rPr>
              <a:t>Agenda</a:t>
            </a:r>
          </a:p>
        </p:txBody>
      </p:sp>
      <p:sp>
        <p:nvSpPr>
          <p:cNvPr id="4" name="Content Placeholder 3">
            <a:extLst>
              <a:ext uri="{FF2B5EF4-FFF2-40B4-BE49-F238E27FC236}">
                <a16:creationId xmlns:a16="http://schemas.microsoft.com/office/drawing/2014/main" id="{92AD9AF4-4713-ADA1-A22E-18C8BB5343FD}"/>
              </a:ext>
            </a:extLst>
          </p:cNvPr>
          <p:cNvSpPr>
            <a:spLocks noGrp="1"/>
          </p:cNvSpPr>
          <p:nvPr>
            <p:ph sz="half" idx="1"/>
          </p:nvPr>
        </p:nvSpPr>
        <p:spPr>
          <a:xfrm>
            <a:off x="838200" y="1989075"/>
            <a:ext cx="4754078" cy="4486275"/>
          </a:xfrm>
        </p:spPr>
        <p:txBody>
          <a:bodyPr>
            <a:noAutofit/>
          </a:bodyPr>
          <a:lstStyle/>
          <a:p>
            <a:pPr marL="355600" indent="-355600">
              <a:lnSpc>
                <a:spcPct val="100000"/>
              </a:lnSpc>
              <a:buClr>
                <a:srgbClr val="4D7F71"/>
              </a:buClr>
              <a:buFont typeface="+mj-lt"/>
              <a:buAutoNum type="arabicPeriod"/>
            </a:pPr>
            <a:r>
              <a:rPr lang="en-US" dirty="0">
                <a:latin typeface="Arial" panose="020B0604020202020204" pitchFamily="34" charset="0"/>
                <a:cs typeface="Arial" panose="020B0604020202020204" pitchFamily="34" charset="0"/>
              </a:rPr>
              <a:t>SET THE TONE (20 min) </a:t>
            </a:r>
          </a:p>
          <a:p>
            <a:pPr marL="684000" indent="-288000">
              <a:lnSpc>
                <a:spcPct val="100000"/>
              </a:lnSpc>
              <a:spcBef>
                <a:spcPts val="0"/>
              </a:spcBef>
              <a:spcAft>
                <a:spcPts val="0"/>
              </a:spcAft>
              <a:buClr>
                <a:srgbClr val="4D7F71"/>
              </a:buClr>
              <a:buFont typeface="Arial" panose="020B0604020202020204" pitchFamily="34" charset="0"/>
              <a:buChar char="•"/>
            </a:pPr>
            <a:r>
              <a:rPr lang="en-US" sz="2000" dirty="0">
                <a:latin typeface="Arial" panose="020B0604020202020204" pitchFamily="34" charset="0"/>
                <a:cs typeface="Arial" panose="020B0604020202020204" pitchFamily="34" charset="0"/>
              </a:rPr>
              <a:t>Introductions</a:t>
            </a:r>
          </a:p>
          <a:p>
            <a:pPr marL="684000" indent="-288000">
              <a:lnSpc>
                <a:spcPct val="100000"/>
              </a:lnSpc>
              <a:spcBef>
                <a:spcPts val="0"/>
              </a:spcBef>
              <a:spcAft>
                <a:spcPts val="0"/>
              </a:spcAft>
              <a:buClr>
                <a:srgbClr val="4D7F71"/>
              </a:buClr>
              <a:buFont typeface="Arial" panose="020B0604020202020204" pitchFamily="34" charset="0"/>
              <a:buChar char="•"/>
            </a:pPr>
            <a:r>
              <a:rPr lang="en-US" sz="2000" dirty="0">
                <a:latin typeface="Arial" panose="020B0604020202020204" pitchFamily="34" charset="0"/>
                <a:cs typeface="Arial" panose="020B0604020202020204" pitchFamily="34" charset="0"/>
              </a:rPr>
              <a:t>Review Agenda</a:t>
            </a:r>
          </a:p>
          <a:p>
            <a:pPr marL="684000" indent="-288000">
              <a:lnSpc>
                <a:spcPct val="100000"/>
              </a:lnSpc>
              <a:spcBef>
                <a:spcPts val="0"/>
              </a:spcBef>
              <a:spcAft>
                <a:spcPts val="800"/>
              </a:spcAft>
              <a:buClr>
                <a:srgbClr val="4D7F71"/>
              </a:buClr>
              <a:buFont typeface="Arial" panose="020B0604020202020204" pitchFamily="34" charset="0"/>
              <a:buChar char="•"/>
            </a:pPr>
            <a:r>
              <a:rPr lang="en-US" sz="2000" dirty="0">
                <a:latin typeface="Arial" panose="020B0604020202020204" pitchFamily="34" charset="0"/>
                <a:cs typeface="Arial" panose="020B0604020202020204" pitchFamily="34" charset="0"/>
              </a:rPr>
              <a:t>Review Objectives for the session</a:t>
            </a:r>
          </a:p>
          <a:p>
            <a:pPr marL="355600" indent="-355600">
              <a:lnSpc>
                <a:spcPct val="100000"/>
              </a:lnSpc>
              <a:buClr>
                <a:srgbClr val="4D7F71"/>
              </a:buClr>
              <a:buFont typeface="+mj-lt"/>
              <a:buAutoNum type="arabicPeriod" startAt="2"/>
            </a:pPr>
            <a:r>
              <a:rPr lang="en-US" dirty="0">
                <a:latin typeface="Arial" panose="020B0604020202020204" pitchFamily="34" charset="0"/>
                <a:cs typeface="Arial" panose="020B0604020202020204" pitchFamily="34" charset="0"/>
              </a:rPr>
              <a:t>FAMILIARIZE (40 min)</a:t>
            </a:r>
          </a:p>
          <a:p>
            <a:pPr marL="684000" indent="-288000">
              <a:lnSpc>
                <a:spcPct val="100000"/>
              </a:lnSpc>
              <a:spcBef>
                <a:spcPts val="0"/>
              </a:spcBef>
              <a:spcAft>
                <a:spcPts val="0"/>
              </a:spcAft>
              <a:buClr>
                <a:srgbClr val="4D7F71"/>
              </a:buClr>
              <a:buFont typeface="Arial" panose="020B0604020202020204" pitchFamily="34" charset="0"/>
              <a:buChar char="•"/>
            </a:pPr>
            <a:r>
              <a:rPr lang="en-US" sz="2000" dirty="0">
                <a:latin typeface="Arial" panose="020B0604020202020204" pitchFamily="34" charset="0"/>
                <a:cs typeface="Arial" panose="020B0604020202020204" pitchFamily="34" charset="0"/>
              </a:rPr>
              <a:t>Develop an understanding of intentions for Indigenous governance in your institution.</a:t>
            </a:r>
          </a:p>
          <a:p>
            <a:pPr marL="355600" indent="-355600" defTabSz="1165225">
              <a:lnSpc>
                <a:spcPct val="100000"/>
              </a:lnSpc>
            </a:pPr>
            <a:r>
              <a:rPr lang="en-US" dirty="0">
                <a:latin typeface="Arial" panose="020B0604020202020204" pitchFamily="34" charset="0"/>
                <a:cs typeface="Arial" panose="020B0604020202020204" pitchFamily="34" charset="0"/>
              </a:rPr>
              <a:t>		BREAK  (10 min)</a:t>
            </a:r>
          </a:p>
          <a:p>
            <a:pPr marL="355600" indent="-355600">
              <a:lnSpc>
                <a:spcPct val="100000"/>
              </a:lnSpc>
              <a:spcBef>
                <a:spcPts val="0"/>
              </a:spcBef>
              <a:spcAft>
                <a:spcPts val="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F1E781D7-F5C5-D5EF-7E2C-C8E9224E51B1}"/>
              </a:ext>
            </a:extLst>
          </p:cNvPr>
          <p:cNvSpPr>
            <a:spLocks noGrp="1"/>
          </p:cNvSpPr>
          <p:nvPr>
            <p:ph sz="half" idx="2"/>
          </p:nvPr>
        </p:nvSpPr>
        <p:spPr>
          <a:xfrm>
            <a:off x="5719809" y="1989075"/>
            <a:ext cx="4754078" cy="4187888"/>
          </a:xfrm>
        </p:spPr>
        <p:txBody>
          <a:bodyPr>
            <a:noAutofit/>
          </a:bodyPr>
          <a:lstStyle/>
          <a:p>
            <a:pPr marL="355600" indent="-355600">
              <a:lnSpc>
                <a:spcPct val="100000"/>
              </a:lnSpc>
              <a:buClr>
                <a:srgbClr val="4D7F71"/>
              </a:buClr>
              <a:buAutoNum type="arabicPeriod" startAt="3"/>
            </a:pPr>
            <a:r>
              <a:rPr lang="en-US" dirty="0">
                <a:latin typeface="Arial" panose="020B0604020202020204" pitchFamily="34" charset="0"/>
                <a:cs typeface="Arial" panose="020B0604020202020204" pitchFamily="34" charset="0"/>
              </a:rPr>
              <a:t>REVIEW (40 min)</a:t>
            </a:r>
          </a:p>
          <a:p>
            <a:pPr marL="684000" indent="-288000">
              <a:lnSpc>
                <a:spcPct val="100000"/>
              </a:lnSpc>
              <a:spcBef>
                <a:spcPts val="0"/>
              </a:spcBef>
              <a:spcAft>
                <a:spcPts val="800"/>
              </a:spcAft>
              <a:buClr>
                <a:srgbClr val="4D7F71"/>
              </a:buClr>
              <a:buFont typeface="Arial" panose="020B0604020202020204" pitchFamily="34" charset="0"/>
              <a:buChar char="•"/>
            </a:pPr>
            <a:r>
              <a:rPr lang="en-US" sz="2000" dirty="0">
                <a:latin typeface="Arial" panose="020B0604020202020204" pitchFamily="34" charset="0"/>
                <a:cs typeface="Arial" panose="020B0604020202020204" pitchFamily="34" charset="0"/>
              </a:rPr>
              <a:t>Define your expectations for ways Indigenous governance will inform your work.</a:t>
            </a:r>
          </a:p>
          <a:p>
            <a:pPr marL="355600" indent="-355600">
              <a:buClr>
                <a:srgbClr val="4D7F71"/>
              </a:buClr>
              <a:buFont typeface="+mj-lt"/>
              <a:buAutoNum type="arabicPeriod" startAt="4"/>
            </a:pPr>
            <a:r>
              <a:rPr lang="en-US" sz="2400" dirty="0">
                <a:latin typeface="Arial" panose="020B0604020202020204" pitchFamily="34" charset="0"/>
                <a:cs typeface="Arial" panose="020B0604020202020204" pitchFamily="34" charset="0"/>
              </a:rPr>
              <a:t>EXPLORE </a:t>
            </a:r>
          </a:p>
          <a:p>
            <a:pPr marL="684000" indent="-288000">
              <a:buClr>
                <a:srgbClr val="4D7F71"/>
              </a:buClr>
              <a:buFont typeface="Arial" panose="020B0604020202020204" pitchFamily="34" charset="0"/>
              <a:buChar char="•"/>
            </a:pPr>
            <a:r>
              <a:rPr lang="en-US" sz="2000" dirty="0">
                <a:latin typeface="Arial" panose="020B0604020202020204" pitchFamily="34" charset="0"/>
                <a:cs typeface="Arial" panose="020B0604020202020204" pitchFamily="34" charset="0"/>
              </a:rPr>
              <a:t>Further identify the underlying assumptions of your museum’s goals and expectations for Indigenous governance. </a:t>
            </a:r>
            <a:r>
              <a:rPr lang="en-US" dirty="0">
                <a:latin typeface="Arial" panose="020B0604020202020204" pitchFamily="34" charset="0"/>
                <a:cs typeface="Arial" panose="020B0604020202020204" pitchFamily="34" charset="0"/>
              </a:rPr>
              <a:t>	</a:t>
            </a:r>
          </a:p>
          <a:p>
            <a:pPr marL="355600" indent="-355600" defTabSz="1165225"/>
            <a:r>
              <a:rPr lang="en-US" dirty="0">
                <a:latin typeface="Arial" panose="020B0604020202020204" pitchFamily="34" charset="0"/>
                <a:cs typeface="Arial" panose="020B0604020202020204" pitchFamily="34" charset="0"/>
              </a:rPr>
              <a:t>		MEAL BREAK (60 min) </a:t>
            </a:r>
          </a:p>
          <a:p>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6602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71A30F-8552-87C6-1FE8-54FD742C7DD1}"/>
              </a:ext>
            </a:extLst>
          </p:cNvPr>
          <p:cNvSpPr>
            <a:spLocks noGrp="1"/>
          </p:cNvSpPr>
          <p:nvPr>
            <p:ph type="body" sz="quarter" idx="13"/>
          </p:nvPr>
        </p:nvSpPr>
        <p:spPr/>
        <p:txBody>
          <a:bodyPr>
            <a:normAutofit/>
          </a:bodyPr>
          <a:lstStyle/>
          <a:p>
            <a:r>
              <a:rPr lang="en-US" sz="1400" dirty="0">
                <a:latin typeface="Arial" panose="020B0604020202020204" pitchFamily="34" charset="0"/>
                <a:cs typeface="Arial" panose="020B0604020202020204" pitchFamily="34" charset="0"/>
              </a:rPr>
              <a:t>Reassessing Your Governance</a:t>
            </a:r>
            <a:endParaRPr lang="en-CA" sz="14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CF5D232C-B5C0-04E7-C0DF-129A5C3AEBC4}"/>
              </a:ext>
            </a:extLst>
          </p:cNvPr>
          <p:cNvSpPr>
            <a:spLocks noGrp="1"/>
          </p:cNvSpPr>
          <p:nvPr>
            <p:ph type="title"/>
          </p:nvPr>
        </p:nvSpPr>
        <p:spPr>
          <a:xfrm>
            <a:off x="539722" y="1189733"/>
            <a:ext cx="10814078" cy="568329"/>
          </a:xfrm>
        </p:spPr>
        <p:txBody>
          <a:bodyPr anchor="t">
            <a:noAutofit/>
          </a:bodyPr>
          <a:lstStyle/>
          <a:p>
            <a:r>
              <a:rPr lang="en-CA" dirty="0">
                <a:latin typeface="Arial" panose="020B0604020202020204" pitchFamily="34" charset="0"/>
                <a:cs typeface="Arial" panose="020B0604020202020204" pitchFamily="34" charset="0"/>
              </a:rPr>
              <a:t>Agenda</a:t>
            </a:r>
          </a:p>
        </p:txBody>
      </p:sp>
      <p:sp>
        <p:nvSpPr>
          <p:cNvPr id="4" name="Content Placeholder 3">
            <a:extLst>
              <a:ext uri="{FF2B5EF4-FFF2-40B4-BE49-F238E27FC236}">
                <a16:creationId xmlns:a16="http://schemas.microsoft.com/office/drawing/2014/main" id="{92AD9AF4-4713-ADA1-A22E-18C8BB5343FD}"/>
              </a:ext>
            </a:extLst>
          </p:cNvPr>
          <p:cNvSpPr>
            <a:spLocks noGrp="1"/>
          </p:cNvSpPr>
          <p:nvPr>
            <p:ph sz="half" idx="1"/>
          </p:nvPr>
        </p:nvSpPr>
        <p:spPr>
          <a:xfrm>
            <a:off x="838200" y="1954747"/>
            <a:ext cx="4504623" cy="2948506"/>
          </a:xfrm>
        </p:spPr>
        <p:txBody>
          <a:bodyPr>
            <a:noAutofit/>
          </a:bodyPr>
          <a:lstStyle/>
          <a:p>
            <a:pPr marL="369888" indent="-369888">
              <a:lnSpc>
                <a:spcPct val="100000"/>
              </a:lnSpc>
              <a:buClr>
                <a:srgbClr val="4D7F71"/>
              </a:buClr>
              <a:buFont typeface="+mj-lt"/>
              <a:buAutoNum type="arabicPeriod" startAt="4"/>
            </a:pPr>
            <a:r>
              <a:rPr lang="en-US" dirty="0">
                <a:latin typeface="Arial" panose="020B0604020202020204" pitchFamily="34" charset="0"/>
                <a:cs typeface="Arial" panose="020B0604020202020204" pitchFamily="34" charset="0"/>
              </a:rPr>
              <a:t>EXPLORE (Continued)</a:t>
            </a:r>
          </a:p>
          <a:p>
            <a:pPr marL="684000" indent="-288000">
              <a:spcBef>
                <a:spcPts val="0"/>
              </a:spcBef>
              <a:spcAft>
                <a:spcPts val="0"/>
              </a:spcAft>
              <a:buClr>
                <a:srgbClr val="4D7F71"/>
              </a:buClr>
              <a:buFont typeface="Arial" panose="020B0604020202020204" pitchFamily="34" charset="0"/>
              <a:buChar char="•"/>
            </a:pPr>
            <a:r>
              <a:rPr lang="en-US" sz="2000" spc="0" dirty="0">
                <a:latin typeface="Arial" panose="020B0604020202020204" pitchFamily="34" charset="0"/>
                <a:cs typeface="Arial" panose="020B0604020202020204" pitchFamily="34" charset="0"/>
              </a:rPr>
              <a:t>Reassessing Authority &amp; Humility (30 min)</a:t>
            </a:r>
          </a:p>
          <a:p>
            <a:pPr marL="684000" indent="-288000">
              <a:spcBef>
                <a:spcPts val="0"/>
              </a:spcBef>
              <a:spcAft>
                <a:spcPts val="0"/>
              </a:spcAft>
              <a:buClr>
                <a:srgbClr val="4D7F71"/>
              </a:buClr>
              <a:buFont typeface="Arial" panose="020B0604020202020204" pitchFamily="34" charset="0"/>
              <a:buChar char="•"/>
            </a:pPr>
            <a:r>
              <a:rPr lang="en-US" sz="2000" spc="0" dirty="0">
                <a:latin typeface="Arial" panose="020B0604020202020204" pitchFamily="34" charset="0"/>
                <a:cs typeface="Arial" panose="020B0604020202020204" pitchFamily="34" charset="0"/>
              </a:rPr>
              <a:t>Defining Institutional Accountability (20 min)</a:t>
            </a:r>
          </a:p>
          <a:p>
            <a:pPr marL="684000" indent="-288000">
              <a:spcBef>
                <a:spcPts val="0"/>
              </a:spcBef>
              <a:spcAft>
                <a:spcPts val="1200"/>
              </a:spcAft>
              <a:buClr>
                <a:srgbClr val="4D7F71"/>
              </a:buClr>
              <a:buFont typeface="Arial" panose="020B0604020202020204" pitchFamily="34" charset="0"/>
              <a:buChar char="•"/>
            </a:pPr>
            <a:r>
              <a:rPr lang="en-CA" sz="2000" spc="0" dirty="0">
                <a:latin typeface="Arial" panose="020B0604020202020204" pitchFamily="34" charset="0"/>
                <a:cs typeface="Arial" panose="020B0604020202020204" pitchFamily="34" charset="0"/>
              </a:rPr>
              <a:t>Institutional investment (40 min)</a:t>
            </a:r>
          </a:p>
          <a:p>
            <a:pPr>
              <a:tabLst>
                <a:tab pos="981075" algn="l"/>
              </a:tabLst>
            </a:pPr>
            <a:r>
              <a:rPr lang="en-CA" dirty="0">
                <a:latin typeface="Arial" panose="020B0604020202020204" pitchFamily="34" charset="0"/>
                <a:cs typeface="Arial" panose="020B0604020202020204" pitchFamily="34" charset="0"/>
              </a:rPr>
              <a:t>	Break (10 min)</a:t>
            </a:r>
            <a:endParaRPr lang="en-US" dirty="0">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F1E781D7-F5C5-D5EF-7E2C-C8E9224E51B1}"/>
              </a:ext>
            </a:extLst>
          </p:cNvPr>
          <p:cNvSpPr>
            <a:spLocks noGrp="1"/>
          </p:cNvSpPr>
          <p:nvPr>
            <p:ph sz="half" idx="2"/>
          </p:nvPr>
        </p:nvSpPr>
        <p:spPr>
          <a:xfrm>
            <a:off x="6172200" y="1954747"/>
            <a:ext cx="4617720" cy="3493152"/>
          </a:xfrm>
        </p:spPr>
        <p:txBody>
          <a:bodyPr>
            <a:noAutofit/>
          </a:bodyPr>
          <a:lstStyle/>
          <a:p>
            <a:pPr marL="369888" indent="-369888">
              <a:lnSpc>
                <a:spcPct val="100000"/>
              </a:lnSpc>
              <a:spcBef>
                <a:spcPts val="0"/>
              </a:spcBef>
              <a:spcAft>
                <a:spcPts val="0"/>
              </a:spcAft>
              <a:buClr>
                <a:srgbClr val="4D7F71"/>
              </a:buClr>
              <a:buFont typeface="+mj-lt"/>
              <a:buAutoNum type="arabicPeriod" startAt="5"/>
            </a:pPr>
            <a:r>
              <a:rPr lang="en-US" dirty="0">
                <a:latin typeface="Arial" panose="020B0604020202020204" pitchFamily="34" charset="0"/>
                <a:cs typeface="Arial" panose="020B0604020202020204" pitchFamily="34" charset="0"/>
              </a:rPr>
              <a:t>EXPLORE (Continued)</a:t>
            </a:r>
          </a:p>
          <a:p>
            <a:pPr marL="684000" indent="-288000">
              <a:lnSpc>
                <a:spcPct val="100000"/>
              </a:lnSpc>
              <a:spcBef>
                <a:spcPts val="0"/>
              </a:spcBef>
              <a:spcAft>
                <a:spcPts val="0"/>
              </a:spcAft>
              <a:buClr>
                <a:srgbClr val="4D7F71"/>
              </a:buClr>
              <a:buFont typeface="Arial" panose="020B0604020202020204" pitchFamily="34" charset="0"/>
              <a:buChar char="•"/>
            </a:pPr>
            <a:r>
              <a:rPr lang="en-CA" sz="2000" dirty="0">
                <a:latin typeface="Arial" panose="020B0604020202020204" pitchFamily="34" charset="0"/>
                <a:cs typeface="Arial" panose="020B0604020202020204" pitchFamily="34" charset="0"/>
              </a:rPr>
              <a:t>Re-Evaluating Compensation </a:t>
            </a:r>
            <a:br>
              <a:rPr lang="en-CA" sz="2000" dirty="0">
                <a:latin typeface="Arial" panose="020B0604020202020204" pitchFamily="34" charset="0"/>
                <a:cs typeface="Arial" panose="020B0604020202020204" pitchFamily="34" charset="0"/>
              </a:rPr>
            </a:br>
            <a:r>
              <a:rPr lang="en-CA" sz="2000" dirty="0">
                <a:latin typeface="Arial" panose="020B0604020202020204" pitchFamily="34" charset="0"/>
                <a:cs typeface="Arial" panose="020B0604020202020204" pitchFamily="34" charset="0"/>
              </a:rPr>
              <a:t>(10 min)</a:t>
            </a:r>
          </a:p>
          <a:p>
            <a:pPr marL="684000" indent="-288000">
              <a:lnSpc>
                <a:spcPct val="100000"/>
              </a:lnSpc>
              <a:spcBef>
                <a:spcPts val="0"/>
              </a:spcBef>
              <a:spcAft>
                <a:spcPts val="0"/>
              </a:spcAft>
              <a:buClr>
                <a:srgbClr val="4D7F71"/>
              </a:buClr>
              <a:buFont typeface="Arial" panose="020B0604020202020204" pitchFamily="34" charset="0"/>
              <a:buChar char="•"/>
            </a:pPr>
            <a:r>
              <a:rPr lang="en-CA" sz="2000" dirty="0">
                <a:latin typeface="Arial" panose="020B0604020202020204" pitchFamily="34" charset="0"/>
                <a:cs typeface="Arial" panose="020B0604020202020204" pitchFamily="34" charset="0"/>
              </a:rPr>
              <a:t>Honouring Protocols (15 min)</a:t>
            </a:r>
          </a:p>
          <a:p>
            <a:pPr marL="684000" indent="-288000">
              <a:lnSpc>
                <a:spcPct val="100000"/>
              </a:lnSpc>
              <a:spcBef>
                <a:spcPts val="0"/>
              </a:spcBef>
              <a:spcAft>
                <a:spcPts val="0"/>
              </a:spcAft>
              <a:buClr>
                <a:srgbClr val="4D7F71"/>
              </a:buClr>
              <a:buFont typeface="Arial" panose="020B0604020202020204" pitchFamily="34" charset="0"/>
              <a:buChar char="•"/>
            </a:pPr>
            <a:r>
              <a:rPr lang="en-CA" sz="2000" dirty="0">
                <a:latin typeface="Arial" panose="020B0604020202020204" pitchFamily="34" charset="0"/>
                <a:cs typeface="Arial" panose="020B0604020202020204" pitchFamily="34" charset="0"/>
              </a:rPr>
              <a:t>Institution Self-reflection (30 min)</a:t>
            </a:r>
          </a:p>
          <a:p>
            <a:pPr marL="684000" indent="-288000">
              <a:lnSpc>
                <a:spcPct val="100000"/>
              </a:lnSpc>
              <a:spcBef>
                <a:spcPts val="0"/>
              </a:spcBef>
              <a:spcAft>
                <a:spcPts val="1200"/>
              </a:spcAft>
              <a:buClr>
                <a:srgbClr val="4D7F71"/>
              </a:buClr>
              <a:buFont typeface="Arial" panose="020B0604020202020204" pitchFamily="34" charset="0"/>
              <a:buChar char="•"/>
            </a:pPr>
            <a:r>
              <a:rPr lang="en-US" sz="2000" dirty="0">
                <a:latin typeface="Arial" panose="020B0604020202020204" pitchFamily="34" charset="0"/>
                <a:cs typeface="Arial" panose="020B0604020202020204" pitchFamily="34" charset="0"/>
              </a:rPr>
              <a:t>Consolidating an Approach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(30 min)</a:t>
            </a:r>
          </a:p>
          <a:p>
            <a:pPr marL="457200" indent="-457200">
              <a:buClr>
                <a:srgbClr val="4D7F71"/>
              </a:buClr>
              <a:buFont typeface="+mj-lt"/>
              <a:buAutoNum type="arabicPeriod" startAt="6"/>
            </a:pPr>
            <a:r>
              <a:rPr lang="en-CA" dirty="0">
                <a:latin typeface="Arial" panose="020B0604020202020204" pitchFamily="34" charset="0"/>
                <a:cs typeface="Arial" panose="020B0604020202020204" pitchFamily="34" charset="0"/>
              </a:rPr>
              <a:t>ASSEMBLE</a:t>
            </a:r>
          </a:p>
          <a:p>
            <a:pPr>
              <a:buClr>
                <a:srgbClr val="4D7F71"/>
              </a:buClr>
            </a:pPr>
            <a:r>
              <a:rPr lang="en-CA" dirty="0">
                <a:latin typeface="Arial" panose="020B0604020202020204" pitchFamily="34" charset="0"/>
                <a:cs typeface="Arial" panose="020B0604020202020204" pitchFamily="34" charset="0"/>
              </a:rPr>
              <a:t>	ADJOURN</a:t>
            </a:r>
          </a:p>
        </p:txBody>
      </p:sp>
    </p:spTree>
    <p:extLst>
      <p:ext uri="{BB962C8B-B14F-4D97-AF65-F5344CB8AC3E}">
        <p14:creationId xmlns:p14="http://schemas.microsoft.com/office/powerpoint/2010/main" val="3913237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A12A39C-9C8B-8F48-93F7-855C69F86E82}"/>
              </a:ext>
            </a:extLst>
          </p:cNvPr>
          <p:cNvSpPr>
            <a:spLocks noGrp="1"/>
          </p:cNvSpPr>
          <p:nvPr>
            <p:ph type="body" sz="quarter" idx="13"/>
          </p:nvPr>
        </p:nvSpPr>
        <p:spPr/>
        <p:txBody>
          <a:bodyPr>
            <a:normAutofit/>
          </a:bodyPr>
          <a:lstStyle/>
          <a:p>
            <a:r>
              <a:rPr lang="en-US" sz="1400" dirty="0">
                <a:latin typeface="Arial" panose="020B0604020202020204" pitchFamily="34" charset="0"/>
                <a:cs typeface="Arial" panose="020B0604020202020204" pitchFamily="34" charset="0"/>
              </a:rPr>
              <a:t>Reassessing Your Governance</a:t>
            </a:r>
            <a:endParaRPr lang="en-CA" sz="14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33D5F65D-7F43-9874-6303-D00EABF2A279}"/>
              </a:ext>
            </a:extLst>
          </p:cNvPr>
          <p:cNvSpPr>
            <a:spLocks noGrp="1"/>
          </p:cNvSpPr>
          <p:nvPr>
            <p:ph type="title"/>
          </p:nvPr>
        </p:nvSpPr>
        <p:spPr>
          <a:xfrm>
            <a:off x="838200" y="2541069"/>
            <a:ext cx="10515600" cy="1226069"/>
          </a:xfrm>
        </p:spPr>
        <p:txBody>
          <a:bodyPr anchor="t">
            <a:noAutofit/>
          </a:bodyPr>
          <a:lstStyle/>
          <a:p>
            <a:r>
              <a:rPr lang="en-CA" dirty="0">
                <a:latin typeface="Arial" panose="020B0604020202020204" pitchFamily="34" charset="0"/>
                <a:cs typeface="Arial" panose="020B0604020202020204" pitchFamily="34" charset="0"/>
              </a:rPr>
              <a:t>Introduction</a:t>
            </a:r>
            <a:br>
              <a:rPr lang="en-CA" dirty="0">
                <a:latin typeface="Arial" panose="020B0604020202020204" pitchFamily="34" charset="0"/>
                <a:cs typeface="Arial" panose="020B0604020202020204" pitchFamily="34" charset="0"/>
              </a:rPr>
            </a:br>
            <a:r>
              <a:rPr lang="en-CA" sz="2900" dirty="0">
                <a:latin typeface="Arial" panose="020B0604020202020204" pitchFamily="34" charset="0"/>
                <a:cs typeface="Arial" panose="020B0604020202020204" pitchFamily="34" charset="0"/>
              </a:rPr>
              <a:t>(20 min)</a:t>
            </a:r>
          </a:p>
        </p:txBody>
      </p:sp>
      <p:sp>
        <p:nvSpPr>
          <p:cNvPr id="3" name="Text Placeholder 2">
            <a:extLst>
              <a:ext uri="{FF2B5EF4-FFF2-40B4-BE49-F238E27FC236}">
                <a16:creationId xmlns:a16="http://schemas.microsoft.com/office/drawing/2014/main" id="{48E8A90F-3DD5-3179-482E-EB25BE048174}"/>
              </a:ext>
            </a:extLst>
          </p:cNvPr>
          <p:cNvSpPr>
            <a:spLocks noGrp="1"/>
          </p:cNvSpPr>
          <p:nvPr>
            <p:ph type="body" idx="1"/>
          </p:nvPr>
        </p:nvSpPr>
        <p:spPr>
          <a:xfrm>
            <a:off x="1270535" y="3767138"/>
            <a:ext cx="9047748" cy="1500187"/>
          </a:xfrm>
        </p:spPr>
        <p:txBody>
          <a:bodyPr>
            <a:noAutofit/>
          </a:bodyPr>
          <a:lstStyle/>
          <a:p>
            <a:pPr marL="285750" indent="-285750">
              <a:lnSpc>
                <a:spcPct val="100000"/>
              </a:lnSpc>
              <a:buClr>
                <a:srgbClr val="4D7F71"/>
              </a:buClr>
              <a:buFont typeface="Arial" panose="020B0604020202020204" pitchFamily="34" charset="0"/>
              <a:buChar char="•"/>
            </a:pPr>
            <a:r>
              <a:rPr lang="en-CA" sz="2800" dirty="0">
                <a:effectLst/>
                <a:latin typeface="Arial" panose="020B0604020202020204" pitchFamily="34" charset="0"/>
                <a:ea typeface="Calibri" panose="020F0502020204030204" pitchFamily="34" charset="0"/>
                <a:cs typeface="Arial" panose="020B0604020202020204" pitchFamily="34" charset="0"/>
              </a:rPr>
              <a:t>What are </a:t>
            </a:r>
            <a:r>
              <a:rPr lang="en-CA" sz="2800" dirty="0">
                <a:latin typeface="Arial" panose="020B0604020202020204" pitchFamily="34" charset="0"/>
                <a:ea typeface="Calibri" panose="020F0502020204030204" pitchFamily="34" charset="0"/>
                <a:cs typeface="Arial" panose="020B0604020202020204" pitchFamily="34" charset="0"/>
              </a:rPr>
              <a:t>you </a:t>
            </a:r>
            <a:r>
              <a:rPr lang="en-CA" sz="2800" dirty="0">
                <a:effectLst/>
                <a:latin typeface="Arial" panose="020B0604020202020204" pitchFamily="34" charset="0"/>
                <a:ea typeface="Calibri" panose="020F0502020204030204" pitchFamily="34" charset="0"/>
                <a:cs typeface="Arial" panose="020B0604020202020204" pitchFamily="34" charset="0"/>
              </a:rPr>
              <a:t>hoping to gain or contribute as part of this session?</a:t>
            </a:r>
          </a:p>
          <a:p>
            <a:endParaRPr lang="en-CA" dirty="0">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755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5B6A6-460A-6007-7D56-2F34F93C54BE}"/>
              </a:ext>
            </a:extLst>
          </p:cNvPr>
          <p:cNvSpPr>
            <a:spLocks noGrp="1"/>
          </p:cNvSpPr>
          <p:nvPr>
            <p:ph type="title"/>
          </p:nvPr>
        </p:nvSpPr>
        <p:spPr>
          <a:xfrm>
            <a:off x="500212" y="942641"/>
            <a:ext cx="6560419" cy="1325563"/>
          </a:xfrm>
        </p:spPr>
        <p:txBody>
          <a:bodyPr anchor="t">
            <a:noAutofit/>
          </a:bodyPr>
          <a:lstStyle/>
          <a:p>
            <a:r>
              <a:rPr lang="en-CA" dirty="0">
                <a:latin typeface="Arial" panose="020B0604020202020204" pitchFamily="34" charset="0"/>
                <a:cs typeface="Arial" panose="020B0604020202020204" pitchFamily="34" charset="0"/>
              </a:rPr>
              <a:t>Objectives </a:t>
            </a:r>
          </a:p>
        </p:txBody>
      </p:sp>
      <p:sp>
        <p:nvSpPr>
          <p:cNvPr id="3" name="Content Placeholder 2">
            <a:extLst>
              <a:ext uri="{FF2B5EF4-FFF2-40B4-BE49-F238E27FC236}">
                <a16:creationId xmlns:a16="http://schemas.microsoft.com/office/drawing/2014/main" id="{26303B3D-D894-A983-2018-C22B8184C390}"/>
              </a:ext>
            </a:extLst>
          </p:cNvPr>
          <p:cNvSpPr>
            <a:spLocks noGrp="1"/>
          </p:cNvSpPr>
          <p:nvPr>
            <p:ph sz="half" idx="1"/>
          </p:nvPr>
        </p:nvSpPr>
        <p:spPr>
          <a:xfrm>
            <a:off x="636069" y="1751798"/>
            <a:ext cx="10750617" cy="4454041"/>
          </a:xfrm>
        </p:spPr>
        <p:txBody>
          <a:bodyPr>
            <a:noAutofit/>
          </a:bodyPr>
          <a:lstStyle/>
          <a:p>
            <a:pPr marL="342900" indent="-342900">
              <a:buClr>
                <a:srgbClr val="4D7F71"/>
              </a:buClr>
              <a:buFont typeface="Arial" panose="020B0604020202020204" pitchFamily="34" charset="0"/>
              <a:buChar char="•"/>
            </a:pPr>
            <a:r>
              <a:rPr lang="en-US" sz="1800" dirty="0">
                <a:latin typeface="Arial" panose="020B0604020202020204" pitchFamily="34" charset="0"/>
                <a:cs typeface="Arial" panose="020B0604020202020204" pitchFamily="34" charset="0"/>
              </a:rPr>
              <a:t>Internal reflection on how colonial power systems are replicated in museum leadership and governance. </a:t>
            </a:r>
          </a:p>
          <a:p>
            <a:pPr marL="342900" indent="-342900">
              <a:buClr>
                <a:srgbClr val="4D7F71"/>
              </a:buClr>
              <a:buFont typeface="Arial" panose="020B0604020202020204" pitchFamily="34" charset="0"/>
              <a:buChar char="•"/>
            </a:pPr>
            <a:r>
              <a:rPr lang="en-US" sz="1800" dirty="0">
                <a:latin typeface="Arial" panose="020B0604020202020204" pitchFamily="34" charset="0"/>
                <a:cs typeface="Arial" panose="020B0604020202020204" pitchFamily="34" charset="0"/>
              </a:rPr>
              <a:t>Critical reflection on assumptions, biases, and systemic barriers in your museum governance structures. </a:t>
            </a:r>
          </a:p>
          <a:p>
            <a:pPr marL="342900" indent="-342900">
              <a:buClr>
                <a:srgbClr val="4D7F71"/>
              </a:buClr>
              <a:buFont typeface="Arial" panose="020B0604020202020204" pitchFamily="34" charset="0"/>
              <a:buChar char="•"/>
            </a:pPr>
            <a:r>
              <a:rPr lang="en-US" sz="1800" dirty="0">
                <a:latin typeface="Arial" panose="020B0604020202020204" pitchFamily="34" charset="0"/>
                <a:cs typeface="Arial" panose="020B0604020202020204" pitchFamily="34" charset="0"/>
              </a:rPr>
              <a:t>Develop a common understanding that museums must relinquish colonial privilege and accept that Indigenous communities and nations have the expertise and the right to lead and define governance processes, priorities, and outcomes in museums. </a:t>
            </a:r>
          </a:p>
          <a:p>
            <a:pPr marL="342900" indent="-342900">
              <a:buClr>
                <a:srgbClr val="4D7F71"/>
              </a:buClr>
              <a:buFont typeface="Arial" panose="020B0604020202020204" pitchFamily="34" charset="0"/>
              <a:buChar char="•"/>
            </a:pPr>
            <a:r>
              <a:rPr lang="en-US" sz="1800" dirty="0">
                <a:latin typeface="Arial" panose="020B0604020202020204" pitchFamily="34" charset="0"/>
                <a:cs typeface="Arial" panose="020B0604020202020204" pitchFamily="34" charset="0"/>
              </a:rPr>
              <a:t>Learn why committing to humility is central to making space for meaningful Indigenous governance. </a:t>
            </a:r>
          </a:p>
          <a:p>
            <a:pPr marL="342900" indent="-342900">
              <a:buClr>
                <a:srgbClr val="4D7F71"/>
              </a:buClr>
              <a:buFont typeface="Arial" panose="020B0604020202020204" pitchFamily="34" charset="0"/>
              <a:buChar char="•"/>
            </a:pPr>
            <a:r>
              <a:rPr lang="en-US" sz="1800" dirty="0">
                <a:latin typeface="Arial" panose="020B0604020202020204" pitchFamily="34" charset="0"/>
                <a:cs typeface="Arial" panose="020B0604020202020204" pitchFamily="34" charset="0"/>
              </a:rPr>
              <a:t>Build common understanding of what we mean by shared authority and authoritative governance. </a:t>
            </a:r>
          </a:p>
          <a:p>
            <a:pPr marL="342900" indent="-342900">
              <a:buClr>
                <a:srgbClr val="4D7F71"/>
              </a:buClr>
              <a:buFont typeface="Arial" panose="020B0604020202020204" pitchFamily="34" charset="0"/>
              <a:buChar char="•"/>
            </a:pPr>
            <a:r>
              <a:rPr lang="en-US" sz="1800" dirty="0">
                <a:latin typeface="Arial" panose="020B0604020202020204" pitchFamily="34" charset="0"/>
                <a:cs typeface="Arial" panose="020B0604020202020204" pitchFamily="34" charset="0"/>
              </a:rPr>
              <a:t>Build consensus on what learning is required and how your museum must change to become a site for meaningful shared and authoritative Indigenous-led governance. </a:t>
            </a:r>
          </a:p>
          <a:p>
            <a:pPr marL="342900" indent="-342900">
              <a:buClr>
                <a:srgbClr val="4D7F71"/>
              </a:buClr>
              <a:buFont typeface="Arial" panose="020B0604020202020204" pitchFamily="34" charset="0"/>
              <a:buChar char="•"/>
            </a:pPr>
            <a:r>
              <a:rPr lang="en-US" sz="1800" dirty="0">
                <a:latin typeface="Arial" panose="020B0604020202020204" pitchFamily="34" charset="0"/>
                <a:cs typeface="Arial" panose="020B0604020202020204" pitchFamily="34" charset="0"/>
              </a:rPr>
              <a:t>Develop approaches to incorporate meaningful Indigenous governance with decision-making authority, not simply advisory bodies.</a:t>
            </a:r>
            <a:endParaRPr lang="en-CA" sz="1800" dirty="0">
              <a:latin typeface="Arial" panose="020B0604020202020204" pitchFamily="34" charset="0"/>
              <a:cs typeface="Arial" panose="020B0604020202020204" pitchFamily="34" charset="0"/>
            </a:endParaRPr>
          </a:p>
        </p:txBody>
      </p:sp>
      <p:sp>
        <p:nvSpPr>
          <p:cNvPr id="6" name="Text Placeholder 1">
            <a:extLst>
              <a:ext uri="{FF2B5EF4-FFF2-40B4-BE49-F238E27FC236}">
                <a16:creationId xmlns:a16="http://schemas.microsoft.com/office/drawing/2014/main" id="{8B2C1157-4582-80F3-2C5A-970DB474C823}"/>
              </a:ext>
            </a:extLst>
          </p:cNvPr>
          <p:cNvSpPr>
            <a:spLocks noGrp="1"/>
          </p:cNvSpPr>
          <p:nvPr>
            <p:ph type="body" sz="quarter" idx="13"/>
          </p:nvPr>
        </p:nvSpPr>
        <p:spPr>
          <a:xfrm>
            <a:off x="539722" y="0"/>
            <a:ext cx="5258897" cy="1122359"/>
          </a:xfrm>
        </p:spPr>
        <p:txBody>
          <a:bodyPr>
            <a:normAutofit/>
          </a:bodyPr>
          <a:lstStyle/>
          <a:p>
            <a:r>
              <a:rPr lang="en-US" sz="1400" dirty="0">
                <a:latin typeface="Arial" panose="020B0604020202020204" pitchFamily="34" charset="0"/>
                <a:cs typeface="Arial" panose="020B0604020202020204" pitchFamily="34" charset="0"/>
              </a:rPr>
              <a:t>Reassessing Your Governance</a:t>
            </a:r>
            <a:endParaRPr lang="en-CA"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6951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28EE458-A86F-9FE1-9B5B-6E594379173D}"/>
              </a:ext>
            </a:extLst>
          </p:cNvPr>
          <p:cNvSpPr>
            <a:spLocks noGrp="1"/>
          </p:cNvSpPr>
          <p:nvPr>
            <p:ph type="body" sz="quarter" idx="13"/>
          </p:nvPr>
        </p:nvSpPr>
        <p:spPr/>
        <p:txBody>
          <a:bodyPr>
            <a:normAutofit/>
          </a:bodyPr>
          <a:lstStyle/>
          <a:p>
            <a:r>
              <a:rPr lang="en-US" sz="1400" dirty="0"/>
              <a:t>Reassessing Your Governance</a:t>
            </a:r>
            <a:endParaRPr lang="en-CA" sz="1400" dirty="0"/>
          </a:p>
        </p:txBody>
      </p:sp>
      <p:sp>
        <p:nvSpPr>
          <p:cNvPr id="5" name="Title 4">
            <a:extLst>
              <a:ext uri="{FF2B5EF4-FFF2-40B4-BE49-F238E27FC236}">
                <a16:creationId xmlns:a16="http://schemas.microsoft.com/office/drawing/2014/main" id="{9E9650C6-FD6E-869C-84CD-24142B5BF7E1}"/>
              </a:ext>
            </a:extLst>
          </p:cNvPr>
          <p:cNvSpPr>
            <a:spLocks noGrp="1"/>
          </p:cNvSpPr>
          <p:nvPr>
            <p:ph type="title"/>
          </p:nvPr>
        </p:nvSpPr>
        <p:spPr>
          <a:xfrm>
            <a:off x="539723" y="1122359"/>
            <a:ext cx="4136050" cy="1941298"/>
          </a:xfrm>
        </p:spPr>
        <p:txBody>
          <a:bodyPr anchor="t">
            <a:noAutofit/>
          </a:bodyPr>
          <a:lstStyle/>
          <a:p>
            <a:r>
              <a:rPr lang="en-US" sz="4400" dirty="0">
                <a:latin typeface="Arial "/>
              </a:rPr>
              <a:t>Familiarize</a:t>
            </a:r>
            <a:br>
              <a:rPr lang="en-US" sz="6000" dirty="0">
                <a:latin typeface="Arial "/>
              </a:rPr>
            </a:br>
            <a:br>
              <a:rPr lang="en-US" sz="1800" dirty="0">
                <a:latin typeface="Arial "/>
              </a:rPr>
            </a:br>
            <a:r>
              <a:rPr lang="en-US" sz="2900" dirty="0">
                <a:latin typeface="Arial "/>
              </a:rPr>
              <a:t>(40 min)</a:t>
            </a:r>
          </a:p>
        </p:txBody>
      </p:sp>
      <p:sp>
        <p:nvSpPr>
          <p:cNvPr id="7" name="Text Placeholder 6">
            <a:extLst>
              <a:ext uri="{FF2B5EF4-FFF2-40B4-BE49-F238E27FC236}">
                <a16:creationId xmlns:a16="http://schemas.microsoft.com/office/drawing/2014/main" id="{7F47D593-03F9-217D-BC7B-06FE86BBC4B8}"/>
              </a:ext>
            </a:extLst>
          </p:cNvPr>
          <p:cNvSpPr>
            <a:spLocks noGrp="1"/>
          </p:cNvSpPr>
          <p:nvPr>
            <p:ph type="body" sz="quarter" idx="14"/>
          </p:nvPr>
        </p:nvSpPr>
        <p:spPr>
          <a:xfrm>
            <a:off x="3801979" y="1122359"/>
            <a:ext cx="7551821" cy="4506916"/>
          </a:xfrm>
          <a:solidFill>
            <a:srgbClr val="4D7F71">
              <a:alpha val="20000"/>
            </a:srgbClr>
          </a:solidFill>
        </p:spPr>
        <p:txBody>
          <a:bodyPr>
            <a:noAutofit/>
          </a:bodyPr>
          <a:lstStyle/>
          <a:p>
            <a:r>
              <a:rPr lang="en-US" dirty="0">
                <a:latin typeface="Arial "/>
              </a:rPr>
              <a:t>Individually, reflect on: </a:t>
            </a:r>
          </a:p>
          <a:p>
            <a:pPr marL="360000" indent="-288000">
              <a:lnSpc>
                <a:spcPct val="100000"/>
              </a:lnSpc>
            </a:pPr>
            <a:r>
              <a:rPr lang="en-US" sz="2200" dirty="0">
                <a:latin typeface="Arial "/>
              </a:rPr>
              <a:t>✓ What are your intentions for including Indigenous governance in your museum? </a:t>
            </a:r>
          </a:p>
          <a:p>
            <a:pPr marL="360000" indent="-288000">
              <a:lnSpc>
                <a:spcPct val="100000"/>
              </a:lnSpc>
            </a:pPr>
            <a:r>
              <a:rPr lang="en-US" sz="2200" dirty="0">
                <a:latin typeface="Arial "/>
              </a:rPr>
              <a:t>✓ What are the ways you envision this being successful? </a:t>
            </a:r>
          </a:p>
          <a:p>
            <a:r>
              <a:rPr lang="en-US" dirty="0">
                <a:latin typeface="Arial "/>
              </a:rPr>
              <a:t>As a group, discuss:</a:t>
            </a:r>
          </a:p>
          <a:p>
            <a:pPr marL="360000" indent="-288000">
              <a:lnSpc>
                <a:spcPct val="100000"/>
              </a:lnSpc>
            </a:pPr>
            <a:r>
              <a:rPr lang="en-US" sz="2200" dirty="0">
                <a:latin typeface="Arial "/>
              </a:rPr>
              <a:t>✓ What are your overall goals for reconciliation, decolonizing, and supporting Indigenous-led self-determination as an institution?</a:t>
            </a:r>
          </a:p>
          <a:p>
            <a:endParaRPr lang="en-US" sz="4000" dirty="0">
              <a:latin typeface="Arial "/>
            </a:endParaRPr>
          </a:p>
        </p:txBody>
      </p:sp>
    </p:spTree>
    <p:extLst>
      <p:ext uri="{BB962C8B-B14F-4D97-AF65-F5344CB8AC3E}">
        <p14:creationId xmlns:p14="http://schemas.microsoft.com/office/powerpoint/2010/main" val="1655523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28EE458-A86F-9FE1-9B5B-6E594379173D}"/>
              </a:ext>
            </a:extLst>
          </p:cNvPr>
          <p:cNvSpPr>
            <a:spLocks noGrp="1"/>
          </p:cNvSpPr>
          <p:nvPr>
            <p:ph type="body" sz="quarter" idx="13"/>
          </p:nvPr>
        </p:nvSpPr>
        <p:spPr/>
        <p:txBody>
          <a:bodyPr>
            <a:normAutofit/>
          </a:bodyPr>
          <a:lstStyle/>
          <a:p>
            <a:r>
              <a:rPr lang="en-US" sz="1400" dirty="0"/>
              <a:t>Reassessing Your Governance</a:t>
            </a:r>
            <a:endParaRPr lang="en-CA" sz="1400" dirty="0"/>
          </a:p>
        </p:txBody>
      </p:sp>
      <p:sp>
        <p:nvSpPr>
          <p:cNvPr id="5" name="Title 4">
            <a:extLst>
              <a:ext uri="{FF2B5EF4-FFF2-40B4-BE49-F238E27FC236}">
                <a16:creationId xmlns:a16="http://schemas.microsoft.com/office/drawing/2014/main" id="{9E9650C6-FD6E-869C-84CD-24142B5BF7E1}"/>
              </a:ext>
            </a:extLst>
          </p:cNvPr>
          <p:cNvSpPr>
            <a:spLocks noGrp="1"/>
          </p:cNvSpPr>
          <p:nvPr>
            <p:ph type="title"/>
          </p:nvPr>
        </p:nvSpPr>
        <p:spPr>
          <a:xfrm>
            <a:off x="539722" y="1122358"/>
            <a:ext cx="2498753" cy="1600201"/>
          </a:xfrm>
        </p:spPr>
        <p:txBody>
          <a:bodyPr anchor="t">
            <a:noAutofit/>
          </a:bodyPr>
          <a:lstStyle/>
          <a:p>
            <a:r>
              <a:rPr lang="en-US" sz="4400" dirty="0">
                <a:latin typeface="Arial "/>
              </a:rPr>
              <a:t>Review </a:t>
            </a:r>
            <a:br>
              <a:rPr lang="en-US" sz="5400" dirty="0">
                <a:latin typeface="Arial "/>
              </a:rPr>
            </a:br>
            <a:br>
              <a:rPr lang="en-US" sz="2000" dirty="0">
                <a:latin typeface="Arial "/>
              </a:rPr>
            </a:br>
            <a:r>
              <a:rPr lang="en-US" sz="2900" dirty="0">
                <a:latin typeface="Arial "/>
              </a:rPr>
              <a:t>(40 min)</a:t>
            </a:r>
          </a:p>
        </p:txBody>
      </p:sp>
      <p:sp>
        <p:nvSpPr>
          <p:cNvPr id="7" name="Text Placeholder 6">
            <a:extLst>
              <a:ext uri="{FF2B5EF4-FFF2-40B4-BE49-F238E27FC236}">
                <a16:creationId xmlns:a16="http://schemas.microsoft.com/office/drawing/2014/main" id="{7F47D593-03F9-217D-BC7B-06FE86BBC4B8}"/>
              </a:ext>
            </a:extLst>
          </p:cNvPr>
          <p:cNvSpPr>
            <a:spLocks noGrp="1"/>
          </p:cNvSpPr>
          <p:nvPr>
            <p:ph type="body" sz="quarter" idx="14"/>
          </p:nvPr>
        </p:nvSpPr>
        <p:spPr>
          <a:xfrm>
            <a:off x="3272589" y="1122358"/>
            <a:ext cx="6920565" cy="2722560"/>
          </a:xfrm>
          <a:solidFill>
            <a:srgbClr val="4D7F71">
              <a:alpha val="20000"/>
            </a:srgbClr>
          </a:solidFill>
        </p:spPr>
        <p:txBody>
          <a:bodyPr>
            <a:noAutofit/>
          </a:bodyPr>
          <a:lstStyle/>
          <a:p>
            <a:r>
              <a:rPr lang="en-US" dirty="0">
                <a:latin typeface="Arial "/>
              </a:rPr>
              <a:t>Individually, reflect on: </a:t>
            </a:r>
          </a:p>
          <a:p>
            <a:pPr marL="360000" indent="-288000">
              <a:lnSpc>
                <a:spcPct val="100000"/>
              </a:lnSpc>
            </a:pPr>
            <a:r>
              <a:rPr lang="en-US" sz="2200" dirty="0">
                <a:latin typeface="Arial "/>
              </a:rPr>
              <a:t>✓ What are the intended outcomes of making space for Indigenous governance? </a:t>
            </a:r>
          </a:p>
          <a:p>
            <a:pPr marL="360000" indent="-288000">
              <a:lnSpc>
                <a:spcPct val="100000"/>
              </a:lnSpc>
            </a:pPr>
            <a:r>
              <a:rPr lang="en-US" sz="2200" dirty="0">
                <a:latin typeface="Arial "/>
              </a:rPr>
              <a:t>✓ Are these different from the decolonial goals identified earlier? Why or why not?</a:t>
            </a:r>
          </a:p>
        </p:txBody>
      </p:sp>
    </p:spTree>
    <p:extLst>
      <p:ext uri="{BB962C8B-B14F-4D97-AF65-F5344CB8AC3E}">
        <p14:creationId xmlns:p14="http://schemas.microsoft.com/office/powerpoint/2010/main" val="1671804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28EE458-A86F-9FE1-9B5B-6E594379173D}"/>
              </a:ext>
            </a:extLst>
          </p:cNvPr>
          <p:cNvSpPr>
            <a:spLocks noGrp="1"/>
          </p:cNvSpPr>
          <p:nvPr>
            <p:ph type="body" sz="quarter" idx="13"/>
          </p:nvPr>
        </p:nvSpPr>
        <p:spPr/>
        <p:txBody>
          <a:bodyPr>
            <a:normAutofit/>
          </a:bodyPr>
          <a:lstStyle/>
          <a:p>
            <a:r>
              <a:rPr lang="en-US" sz="1400" dirty="0"/>
              <a:t>Reassessing Your Governance</a:t>
            </a:r>
            <a:endParaRPr lang="en-CA" sz="1400" dirty="0"/>
          </a:p>
        </p:txBody>
      </p:sp>
      <p:sp>
        <p:nvSpPr>
          <p:cNvPr id="5" name="Title 4">
            <a:extLst>
              <a:ext uri="{FF2B5EF4-FFF2-40B4-BE49-F238E27FC236}">
                <a16:creationId xmlns:a16="http://schemas.microsoft.com/office/drawing/2014/main" id="{9E9650C6-FD6E-869C-84CD-24142B5BF7E1}"/>
              </a:ext>
            </a:extLst>
          </p:cNvPr>
          <p:cNvSpPr>
            <a:spLocks noGrp="1"/>
          </p:cNvSpPr>
          <p:nvPr>
            <p:ph type="title"/>
          </p:nvPr>
        </p:nvSpPr>
        <p:spPr>
          <a:xfrm>
            <a:off x="539723" y="1122359"/>
            <a:ext cx="2521112" cy="1600200"/>
          </a:xfrm>
        </p:spPr>
        <p:txBody>
          <a:bodyPr anchor="t">
            <a:noAutofit/>
          </a:bodyPr>
          <a:lstStyle/>
          <a:p>
            <a:r>
              <a:rPr lang="en-US" sz="4400" dirty="0">
                <a:latin typeface="Arial "/>
              </a:rPr>
              <a:t>Review</a:t>
            </a:r>
            <a:br>
              <a:rPr lang="en-US" sz="5400" dirty="0">
                <a:latin typeface="Arial "/>
              </a:rPr>
            </a:br>
            <a:br>
              <a:rPr lang="en-US" sz="1800" dirty="0">
                <a:latin typeface="Arial "/>
              </a:rPr>
            </a:br>
            <a:r>
              <a:rPr lang="en-US" sz="2900" dirty="0">
                <a:latin typeface="Arial "/>
              </a:rPr>
              <a:t>(continued)</a:t>
            </a:r>
            <a:endParaRPr lang="en-US" sz="2900" dirty="0"/>
          </a:p>
        </p:txBody>
      </p:sp>
      <p:sp>
        <p:nvSpPr>
          <p:cNvPr id="7" name="Text Placeholder 6">
            <a:extLst>
              <a:ext uri="{FF2B5EF4-FFF2-40B4-BE49-F238E27FC236}">
                <a16:creationId xmlns:a16="http://schemas.microsoft.com/office/drawing/2014/main" id="{7F47D593-03F9-217D-BC7B-06FE86BBC4B8}"/>
              </a:ext>
            </a:extLst>
          </p:cNvPr>
          <p:cNvSpPr>
            <a:spLocks noGrp="1"/>
          </p:cNvSpPr>
          <p:nvPr>
            <p:ph type="body" sz="quarter" idx="14"/>
          </p:nvPr>
        </p:nvSpPr>
        <p:spPr>
          <a:xfrm>
            <a:off x="3147461" y="1122358"/>
            <a:ext cx="7815713" cy="4777928"/>
          </a:xfrm>
          <a:solidFill>
            <a:srgbClr val="4D7F71">
              <a:alpha val="20000"/>
            </a:srgbClr>
          </a:solidFill>
        </p:spPr>
        <p:txBody>
          <a:bodyPr>
            <a:noAutofit/>
          </a:bodyPr>
          <a:lstStyle/>
          <a:p>
            <a:r>
              <a:rPr lang="en-US" sz="2400" dirty="0">
                <a:latin typeface="Arial "/>
              </a:rPr>
              <a:t>Discuss: </a:t>
            </a:r>
          </a:p>
          <a:p>
            <a:pPr marL="360000" indent="-288000">
              <a:lnSpc>
                <a:spcPct val="100000"/>
              </a:lnSpc>
            </a:pPr>
            <a:r>
              <a:rPr lang="en-US" sz="2200" dirty="0">
                <a:latin typeface="Arial "/>
              </a:rPr>
              <a:t>✓ What do you expect Indigenous perspectives to do for your museum? </a:t>
            </a:r>
          </a:p>
          <a:p>
            <a:pPr marL="360000" indent="-288000">
              <a:lnSpc>
                <a:spcPct val="100000"/>
              </a:lnSpc>
            </a:pPr>
            <a:r>
              <a:rPr lang="en-US" sz="2200" dirty="0">
                <a:latin typeface="Arial "/>
              </a:rPr>
              <a:t>✓ What are the possible impacts of implementing Indigenous governance in your institution? </a:t>
            </a:r>
          </a:p>
          <a:p>
            <a:pPr marL="360000" indent="-288000">
              <a:lnSpc>
                <a:spcPct val="100000"/>
              </a:lnSpc>
            </a:pPr>
            <a:r>
              <a:rPr lang="en-US" sz="2200" dirty="0">
                <a:latin typeface="Arial "/>
              </a:rPr>
              <a:t>✓ In what ways does implementing Indigenous governance in your institution benefit Indigenous peoples participating? </a:t>
            </a:r>
          </a:p>
          <a:p>
            <a:pPr marL="360000" indent="-288000">
              <a:lnSpc>
                <a:spcPct val="100000"/>
              </a:lnSpc>
            </a:pPr>
            <a:r>
              <a:rPr lang="en-US" sz="2200" dirty="0">
                <a:latin typeface="Arial "/>
              </a:rPr>
              <a:t>✓ In what ways might there be an imbalance in benefits for the museum versus the Indigenous advisors?</a:t>
            </a:r>
          </a:p>
        </p:txBody>
      </p:sp>
    </p:spTree>
    <p:extLst>
      <p:ext uri="{BB962C8B-B14F-4D97-AF65-F5344CB8AC3E}">
        <p14:creationId xmlns:p14="http://schemas.microsoft.com/office/powerpoint/2010/main" val="4278475770"/>
      </p:ext>
    </p:extLst>
  </p:cSld>
  <p:clrMapOvr>
    <a:masterClrMapping/>
  </p:clrMapOvr>
</p:sld>
</file>

<file path=ppt/theme/theme1.xml><?xml version="1.0" encoding="utf-8"?>
<a:theme xmlns:a="http://schemas.openxmlformats.org/drawingml/2006/main" name="Yellow">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ow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ya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lu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ran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Purp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Re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780B66C149E124DB3845ABE73FD173B" ma:contentTypeVersion="17" ma:contentTypeDescription="Create a new document." ma:contentTypeScope="" ma:versionID="bf5b35667023a603e7fc6ff179128967">
  <xsd:schema xmlns:xsd="http://www.w3.org/2001/XMLSchema" xmlns:xs="http://www.w3.org/2001/XMLSchema" xmlns:p="http://schemas.microsoft.com/office/2006/metadata/properties" xmlns:ns2="5807fca9-7bb0-4fce-a158-cccae2e73f08" xmlns:ns3="d977353f-244d-4bc5-9759-0ea4bef9a93d" targetNamespace="http://schemas.microsoft.com/office/2006/metadata/properties" ma:root="true" ma:fieldsID="ae1082aab273dd5917a74ba3e57f3fa2" ns2:_="" ns3:_="">
    <xsd:import namespace="5807fca9-7bb0-4fce-a158-cccae2e73f08"/>
    <xsd:import namespace="d977353f-244d-4bc5-9759-0ea4bef9a93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3:STATUS"/>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07fca9-7bb0-4fce-a158-cccae2e73f0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e2c5cc8c-2def-4648-abb1-1bee3d8bb1c1}" ma:internalName="TaxCatchAll" ma:showField="CatchAllData" ma:web="5807fca9-7bb0-4fce-a158-cccae2e73f0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977353f-244d-4bc5-9759-0ea4bef9a93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STATUS" ma:index="20" ma:displayName="STATUS" ma:default="Active" ma:description="Indicating weather the file is active, inactive, archived or pending destruction&#10;" ma:format="Dropdown" ma:internalName="STATUS">
      <xsd:simpleType>
        <xsd:restriction base="dms:Choice">
          <xsd:enumeration value="Active"/>
          <xsd:enumeration value="Inactive"/>
          <xsd:enumeration value="Archived"/>
          <xsd:enumeration value="Pending destruction"/>
          <xsd:enumeration value="Applied"/>
          <xsd:enumeration value="Choice 6"/>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9d8a38f0-e241-497a-bffe-a62455b764aa"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977353f-244d-4bc5-9759-0ea4bef9a93d">
      <Terms xmlns="http://schemas.microsoft.com/office/infopath/2007/PartnerControls"/>
    </lcf76f155ced4ddcb4097134ff3c332f>
    <TaxCatchAll xmlns="5807fca9-7bb0-4fce-a158-cccae2e73f08" xsi:nil="true"/>
    <STATUS xmlns="d977353f-244d-4bc5-9759-0ea4bef9a93d">Active</STATUS>
  </documentManagement>
</p:properties>
</file>

<file path=customXml/itemProps1.xml><?xml version="1.0" encoding="utf-8"?>
<ds:datastoreItem xmlns:ds="http://schemas.openxmlformats.org/officeDocument/2006/customXml" ds:itemID="{5A4686AD-41FB-45F7-AD47-55B0AE35F08C}">
  <ds:schemaRefs>
    <ds:schemaRef ds:uri="http://schemas.microsoft.com/sharepoint/v3/contenttype/forms"/>
  </ds:schemaRefs>
</ds:datastoreItem>
</file>

<file path=customXml/itemProps2.xml><?xml version="1.0" encoding="utf-8"?>
<ds:datastoreItem xmlns:ds="http://schemas.openxmlformats.org/officeDocument/2006/customXml" ds:itemID="{0468BF10-C176-4CCA-B8BB-71A093D505CB}">
  <ds:schemaRefs>
    <ds:schemaRef ds:uri="5807fca9-7bb0-4fce-a158-cccae2e73f08"/>
    <ds:schemaRef ds:uri="d977353f-244d-4bc5-9759-0ea4bef9a93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2E7E78E-530C-4A01-86E1-3E4DE081C1FE}">
  <ds:schemaRefs>
    <ds:schemaRef ds:uri="5807fca9-7bb0-4fce-a158-cccae2e73f08"/>
    <ds:schemaRef ds:uri="d977353f-244d-4bc5-9759-0ea4bef9a93d"/>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11927</TotalTime>
  <Words>1234</Words>
  <Application>Microsoft Office PowerPoint</Application>
  <PresentationFormat>Widescreen</PresentationFormat>
  <Paragraphs>120</Paragraphs>
  <Slides>20</Slides>
  <Notes>0</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20</vt:i4>
      </vt:variant>
    </vt:vector>
  </HeadingPairs>
  <TitlesOfParts>
    <vt:vector size="34" baseType="lpstr">
      <vt:lpstr>Arial</vt:lpstr>
      <vt:lpstr>Arial </vt:lpstr>
      <vt:lpstr>Calibri</vt:lpstr>
      <vt:lpstr>Gotham Bold</vt:lpstr>
      <vt:lpstr>Gotham Book</vt:lpstr>
      <vt:lpstr>Gotham Medium</vt:lpstr>
      <vt:lpstr>System Font Regular</vt:lpstr>
      <vt:lpstr>Yellow</vt:lpstr>
      <vt:lpstr>Brown</vt:lpstr>
      <vt:lpstr>Cyan</vt:lpstr>
      <vt:lpstr>Blue</vt:lpstr>
      <vt:lpstr>Orange</vt:lpstr>
      <vt:lpstr>Purple</vt:lpstr>
      <vt:lpstr>Red</vt:lpstr>
      <vt:lpstr>PowerPoint Presentation</vt:lpstr>
      <vt:lpstr>Reassessing Your Governance</vt:lpstr>
      <vt:lpstr>Agenda</vt:lpstr>
      <vt:lpstr>Agenda</vt:lpstr>
      <vt:lpstr>Introduction (20 min)</vt:lpstr>
      <vt:lpstr>Objectives </vt:lpstr>
      <vt:lpstr>Familiarize  (40 min)</vt:lpstr>
      <vt:lpstr>Review   (40 min)</vt:lpstr>
      <vt:lpstr>Review  (continued)</vt:lpstr>
      <vt:lpstr>Explore  (60 min) </vt:lpstr>
      <vt:lpstr>Explore  (continued) </vt:lpstr>
      <vt:lpstr>Explore   Reassessing Authority &amp; Humility  (30 min)</vt:lpstr>
      <vt:lpstr>Explore   Defining Institutional Accountability   (20 min)</vt:lpstr>
      <vt:lpstr>Explore   Institutional Investment   (40 min)</vt:lpstr>
      <vt:lpstr>Explore   Re-Evaluating Compensation  (15 min) </vt:lpstr>
      <vt:lpstr>Explore   Honouring Protocols   (15 min)</vt:lpstr>
      <vt:lpstr>Explore   Institution Self-reflection  (30 min) </vt:lpstr>
      <vt:lpstr>Explore   Consolidating an Approach   (30 min)</vt:lpstr>
      <vt:lpstr>Assemble   </vt:lpstr>
      <vt:lpstr>Next Steps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Davide Dorigo</dc:creator>
  <cp:lastModifiedBy>Linda McConnell</cp:lastModifiedBy>
  <cp:revision>54</cp:revision>
  <dcterms:created xsi:type="dcterms:W3CDTF">2022-11-08T19:23:22Z</dcterms:created>
  <dcterms:modified xsi:type="dcterms:W3CDTF">2023-02-22T17:15:00Z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0x010100D780B66C149E124DB3845ABE73FD173B</vt:lpwstr>
  </property>
</Properties>
</file>